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2E81CA-3377-469D-806D-6C850FA357B5}"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423577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2E81CA-3377-469D-806D-6C850FA357B5}"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62167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2E81CA-3377-469D-806D-6C850FA357B5}"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170117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2E81CA-3377-469D-806D-6C850FA357B5}"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176236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2E81CA-3377-469D-806D-6C850FA357B5}"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2583521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2E81CA-3377-469D-806D-6C850FA357B5}" type="datetimeFigureOut">
              <a:rPr lang="en-US" smtClean="0"/>
              <a:t>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25577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2E81CA-3377-469D-806D-6C850FA357B5}" type="datetimeFigureOut">
              <a:rPr lang="en-US" smtClean="0"/>
              <a:t>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172930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2E81CA-3377-469D-806D-6C850FA357B5}" type="datetimeFigureOut">
              <a:rPr lang="en-US" smtClean="0"/>
              <a:t>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248257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E81CA-3377-469D-806D-6C850FA357B5}"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369794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E81CA-3377-469D-806D-6C850FA357B5}" type="datetimeFigureOut">
              <a:rPr lang="en-US" smtClean="0"/>
              <a:t>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1476346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E81CA-3377-469D-806D-6C850FA357B5}" type="datetimeFigureOut">
              <a:rPr lang="en-US" smtClean="0"/>
              <a:t>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E2103-4641-459F-8166-F2FC2B760805}" type="slidenum">
              <a:rPr lang="en-US" smtClean="0"/>
              <a:t>‹#›</a:t>
            </a:fld>
            <a:endParaRPr lang="en-US"/>
          </a:p>
        </p:txBody>
      </p:sp>
    </p:spTree>
    <p:extLst>
      <p:ext uri="{BB962C8B-B14F-4D97-AF65-F5344CB8AC3E}">
        <p14:creationId xmlns:p14="http://schemas.microsoft.com/office/powerpoint/2010/main" val="2226407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E81CA-3377-469D-806D-6C850FA357B5}" type="datetimeFigureOut">
              <a:rPr lang="en-US" smtClean="0"/>
              <a:t>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E2103-4641-459F-8166-F2FC2B760805}" type="slidenum">
              <a:rPr lang="en-US" smtClean="0"/>
              <a:t>‹#›</a:t>
            </a:fld>
            <a:endParaRPr lang="en-US"/>
          </a:p>
        </p:txBody>
      </p:sp>
    </p:spTree>
    <p:extLst>
      <p:ext uri="{BB962C8B-B14F-4D97-AF65-F5344CB8AC3E}">
        <p14:creationId xmlns:p14="http://schemas.microsoft.com/office/powerpoint/2010/main" val="2163522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biblehub.com/psalms/31-19.ht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biblehub.com/psalms/101-1.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biblehub.com/isaiah/63-7.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biblehub.com/psalms/138-5.ht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170" y="1447800"/>
            <a:ext cx="7262692"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903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304" y="457200"/>
            <a:ext cx="8685391" cy="1086964"/>
          </a:xfrm>
          <a:prstGeom prst="rect">
            <a:avLst/>
          </a:prstGeom>
        </p:spPr>
        <p:txBody>
          <a:bodyPr wrap="none">
            <a:spAutoFit/>
          </a:bodyPr>
          <a:lstStyle/>
          <a:p>
            <a:pPr algn="ctr">
              <a:lnSpc>
                <a:spcPct val="115000"/>
              </a:lnSpc>
              <a:spcAft>
                <a:spcPts val="1000"/>
              </a:spcAft>
            </a:pPr>
            <a:r>
              <a:rPr lang="en-US" sz="6000" dirty="0" smtClean="0">
                <a:effectLst/>
                <a:latin typeface="Times New Roman"/>
                <a:ea typeface="Calibri"/>
                <a:cs typeface="Times New Roman"/>
              </a:rPr>
              <a:t>The Celebration Movement</a:t>
            </a:r>
            <a:endParaRPr lang="en-US" sz="6000" dirty="0">
              <a:ea typeface="Calibri"/>
              <a:cs typeface="Times New Roman"/>
            </a:endParaRPr>
          </a:p>
        </p:txBody>
      </p:sp>
    </p:spTree>
    <p:extLst>
      <p:ext uri="{BB962C8B-B14F-4D97-AF65-F5344CB8AC3E}">
        <p14:creationId xmlns:p14="http://schemas.microsoft.com/office/powerpoint/2010/main" val="3121837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5373779"/>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800" dirty="0" smtClean="0">
                <a:effectLst/>
                <a:latin typeface="Arial Black" panose="020B0A04020102020204" pitchFamily="34" charset="0"/>
                <a:ea typeface="Calibri"/>
                <a:cs typeface="Times New Roman"/>
              </a:rPr>
              <a:t>Who: -</a:t>
            </a:r>
            <a:endParaRPr lang="en-US" sz="4800" dirty="0">
              <a:latin typeface="Arial Black" panose="020B0A04020102020204" pitchFamily="34" charset="0"/>
              <a:ea typeface="Calibri"/>
              <a:cs typeface="Times New Roman"/>
            </a:endParaRPr>
          </a:p>
          <a:p>
            <a:pPr marL="742950" marR="0" lvl="1" indent="-285750">
              <a:spcBef>
                <a:spcPts val="0"/>
              </a:spcBef>
              <a:spcAft>
                <a:spcPts val="1000"/>
              </a:spcAft>
              <a:buFont typeface="Courier New"/>
              <a:buChar char="o"/>
            </a:pPr>
            <a:r>
              <a:rPr lang="en-US" sz="4800" dirty="0" smtClean="0">
                <a:effectLst/>
                <a:latin typeface="Arial Black" panose="020B0A04020102020204" pitchFamily="34" charset="0"/>
                <a:ea typeface="Calibri"/>
                <a:cs typeface="Times New Roman"/>
              </a:rPr>
              <a:t>Everyone - Psalm 145:7:  Everyone will share the story of your wonderful goodness; they will sing with joy about your righteousness.</a:t>
            </a:r>
            <a:endParaRPr lang="en-US" sz="4800" dirty="0">
              <a:latin typeface="Arial Black" panose="020B0A04020102020204" pitchFamily="34" charset="0"/>
              <a:ea typeface="Calibri"/>
              <a:cs typeface="Times New Roman"/>
            </a:endParaRPr>
          </a:p>
        </p:txBody>
      </p:sp>
    </p:spTree>
    <p:extLst>
      <p:ext uri="{BB962C8B-B14F-4D97-AF65-F5344CB8AC3E}">
        <p14:creationId xmlns:p14="http://schemas.microsoft.com/office/powerpoint/2010/main" val="425423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0427"/>
            <a:ext cx="9144000" cy="3785652"/>
          </a:xfrm>
          <a:prstGeom prst="rect">
            <a:avLst/>
          </a:prstGeom>
        </p:spPr>
        <p:txBody>
          <a:bodyPr wrap="square">
            <a:spAutoFit/>
          </a:bodyPr>
          <a:lstStyle/>
          <a:p>
            <a:pPr marL="342900" marR="0" lvl="0" indent="-342900">
              <a:spcBef>
                <a:spcPts val="0"/>
              </a:spcBef>
              <a:spcAft>
                <a:spcPts val="0"/>
              </a:spcAft>
              <a:buFont typeface="Symbol"/>
              <a:buChar char=""/>
            </a:pPr>
            <a:r>
              <a:rPr lang="en-US" sz="4000" dirty="0" smtClean="0">
                <a:effectLst/>
                <a:latin typeface="Times New Roman"/>
                <a:ea typeface="Calibri"/>
                <a:cs typeface="Times New Roman"/>
              </a:rPr>
              <a:t>What: </a:t>
            </a:r>
            <a:endParaRPr lang="en-US" sz="4000" dirty="0">
              <a:ea typeface="Calibri"/>
              <a:cs typeface="Times New Roman"/>
            </a:endParaRPr>
          </a:p>
          <a:p>
            <a:pPr marL="742950" marR="0" lvl="1" indent="-285750">
              <a:spcBef>
                <a:spcPts val="0"/>
              </a:spcBef>
              <a:spcAft>
                <a:spcPts val="0"/>
              </a:spcAft>
              <a:buFont typeface="Courier New"/>
              <a:buChar char="o"/>
            </a:pPr>
            <a:r>
              <a:rPr lang="en-US" sz="4000" dirty="0" smtClean="0">
                <a:effectLst/>
                <a:latin typeface="Times New Roman"/>
                <a:ea typeface="Calibri"/>
                <a:cs typeface="Times New Roman"/>
              </a:rPr>
              <a:t>Protection- </a:t>
            </a:r>
            <a:r>
              <a:rPr lang="en-US" sz="4000" u="none" strike="noStrike" dirty="0" smtClean="0">
                <a:solidFill>
                  <a:srgbClr val="0000FF"/>
                </a:solidFill>
                <a:effectLst/>
                <a:latin typeface="Times New Roman"/>
                <a:ea typeface="Calibri"/>
                <a:cs typeface="Times New Roman"/>
                <a:hlinkClick r:id="rId2"/>
              </a:rPr>
              <a:t>Psalm 31:19</a:t>
            </a:r>
            <a:r>
              <a:rPr lang="en-US" sz="4000" dirty="0" smtClean="0">
                <a:effectLst/>
                <a:latin typeface="Times New Roman"/>
                <a:ea typeface="Calibri"/>
                <a:cs typeface="Times New Roman"/>
              </a:rPr>
              <a:t>: How abundant are the good things that you have stored up for those who fear you, that you bestow in the sight of all, on those who take refuge in you.</a:t>
            </a:r>
            <a:endParaRPr lang="en-US" sz="4000" dirty="0">
              <a:ea typeface="Calibri"/>
              <a:cs typeface="Times New Roman"/>
            </a:endParaRPr>
          </a:p>
        </p:txBody>
      </p:sp>
    </p:spTree>
    <p:extLst>
      <p:ext uri="{BB962C8B-B14F-4D97-AF65-F5344CB8AC3E}">
        <p14:creationId xmlns:p14="http://schemas.microsoft.com/office/powerpoint/2010/main" val="1626707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800767"/>
          </a:xfrm>
          <a:prstGeom prst="rect">
            <a:avLst/>
          </a:prstGeom>
        </p:spPr>
        <p:txBody>
          <a:bodyPr wrap="square">
            <a:spAutoFit/>
          </a:bodyPr>
          <a:lstStyle/>
          <a:p>
            <a:pPr marL="742950" lvl="1" indent="-285750">
              <a:buFont typeface="Courier New"/>
              <a:buChar char="o"/>
            </a:pPr>
            <a:r>
              <a:rPr lang="en-US" sz="4400" dirty="0">
                <a:latin typeface="Times New Roman"/>
                <a:ea typeface="Calibri"/>
                <a:cs typeface="Times New Roman"/>
              </a:rPr>
              <a:t>Love and Justice- </a:t>
            </a:r>
            <a:r>
              <a:rPr lang="en-US" sz="4400" dirty="0">
                <a:latin typeface="Times New Roman"/>
                <a:ea typeface="Calibri"/>
                <a:cs typeface="Times New Roman"/>
                <a:hlinkClick r:id="rId2"/>
              </a:rPr>
              <a:t>Psalm 101:1</a:t>
            </a:r>
            <a:r>
              <a:rPr lang="en-US" sz="4400" dirty="0">
                <a:latin typeface="Times New Roman"/>
                <a:ea typeface="Calibri"/>
                <a:cs typeface="Times New Roman"/>
              </a:rPr>
              <a:t>:  </a:t>
            </a:r>
            <a:r>
              <a:rPr lang="en-US" sz="4400" dirty="0" smtClean="0">
                <a:latin typeface="Times New Roman"/>
                <a:ea typeface="Calibri"/>
                <a:cs typeface="Times New Roman"/>
              </a:rPr>
              <a:t>    </a:t>
            </a:r>
          </a:p>
          <a:p>
            <a:pPr lvl="1"/>
            <a:r>
              <a:rPr lang="en-US" sz="4400" dirty="0" smtClean="0">
                <a:latin typeface="Times New Roman"/>
                <a:ea typeface="Calibri"/>
                <a:cs typeface="Times New Roman"/>
              </a:rPr>
              <a:t>Of </a:t>
            </a:r>
            <a:r>
              <a:rPr lang="en-US" sz="4400" dirty="0">
                <a:latin typeface="Times New Roman"/>
                <a:ea typeface="Calibri"/>
                <a:cs typeface="Times New Roman"/>
              </a:rPr>
              <a:t>David. A psalm. I will sing of your love and justice; to you, LORD, I will sing praise. </a:t>
            </a:r>
            <a:endParaRPr lang="en-US" sz="4400" dirty="0">
              <a:ea typeface="Calibri"/>
              <a:cs typeface="Times New Roman"/>
            </a:endParaRPr>
          </a:p>
        </p:txBody>
      </p:sp>
    </p:spTree>
    <p:extLst>
      <p:ext uri="{BB962C8B-B14F-4D97-AF65-F5344CB8AC3E}">
        <p14:creationId xmlns:p14="http://schemas.microsoft.com/office/powerpoint/2010/main" val="270098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447645"/>
          </a:xfrm>
          <a:prstGeom prst="rect">
            <a:avLst/>
          </a:prstGeom>
        </p:spPr>
        <p:txBody>
          <a:bodyPr wrap="square">
            <a:spAutoFit/>
          </a:bodyPr>
          <a:lstStyle/>
          <a:p>
            <a:pPr marL="742950" lvl="1" indent="-285750">
              <a:spcAft>
                <a:spcPts val="1000"/>
              </a:spcAft>
              <a:buFont typeface="Courier New"/>
              <a:buChar char="o"/>
            </a:pPr>
            <a:r>
              <a:rPr lang="en-US" sz="4000" dirty="0">
                <a:solidFill>
                  <a:prstClr val="black"/>
                </a:solidFill>
                <a:latin typeface="Times New Roman"/>
                <a:ea typeface="Calibri"/>
                <a:cs typeface="Times New Roman"/>
              </a:rPr>
              <a:t>Kindnesses and Deeds- </a:t>
            </a:r>
            <a:r>
              <a:rPr lang="en-US" sz="4000" dirty="0">
                <a:solidFill>
                  <a:srgbClr val="0000FF"/>
                </a:solidFill>
                <a:latin typeface="Times New Roman"/>
                <a:ea typeface="Calibri"/>
                <a:cs typeface="Times New Roman"/>
                <a:hlinkClick r:id="rId2"/>
              </a:rPr>
              <a:t>Isaiah 63:7</a:t>
            </a:r>
            <a:r>
              <a:rPr lang="en-US" sz="4000" dirty="0">
                <a:solidFill>
                  <a:prstClr val="black"/>
                </a:solidFill>
                <a:latin typeface="Times New Roman"/>
                <a:ea typeface="Calibri"/>
                <a:cs typeface="Times New Roman"/>
              </a:rPr>
              <a:t>: </a:t>
            </a:r>
            <a:r>
              <a:rPr lang="en-US" sz="4000" dirty="0" smtClean="0">
                <a:solidFill>
                  <a:prstClr val="black"/>
                </a:solidFill>
                <a:latin typeface="Times New Roman"/>
                <a:ea typeface="Calibri"/>
                <a:cs typeface="Times New Roman"/>
              </a:rPr>
              <a:t>      </a:t>
            </a:r>
            <a:r>
              <a:rPr lang="en-US" sz="4400" dirty="0" smtClean="0">
                <a:solidFill>
                  <a:prstClr val="black"/>
                </a:solidFill>
                <a:latin typeface="Times New Roman"/>
                <a:ea typeface="Calibri"/>
                <a:cs typeface="Times New Roman"/>
              </a:rPr>
              <a:t>I </a:t>
            </a:r>
            <a:r>
              <a:rPr lang="en-US" sz="4400" dirty="0">
                <a:solidFill>
                  <a:prstClr val="black"/>
                </a:solidFill>
                <a:latin typeface="Times New Roman"/>
                <a:ea typeface="Calibri"/>
                <a:cs typeface="Times New Roman"/>
              </a:rPr>
              <a:t>will tell of the kindnesses of the LORD, the deeds for which he is to be praised, according to all the LORD has done for us,  yes, the many good things he has done for Israel, according to his compassion and many kindnesses</a:t>
            </a:r>
            <a:r>
              <a:rPr lang="en-US" sz="4000" dirty="0">
                <a:solidFill>
                  <a:prstClr val="black"/>
                </a:solidFill>
                <a:latin typeface="Times New Roman"/>
                <a:ea typeface="Calibri"/>
                <a:cs typeface="Times New Roman"/>
              </a:rPr>
              <a:t>.</a:t>
            </a:r>
            <a:endParaRPr lang="en-US" sz="4000" dirty="0">
              <a:solidFill>
                <a:prstClr val="black"/>
              </a:solidFill>
              <a:ea typeface="Calibri"/>
              <a:cs typeface="Times New Roman"/>
            </a:endParaRPr>
          </a:p>
        </p:txBody>
      </p:sp>
    </p:spTree>
    <p:extLst>
      <p:ext uri="{BB962C8B-B14F-4D97-AF65-F5344CB8AC3E}">
        <p14:creationId xmlns:p14="http://schemas.microsoft.com/office/powerpoint/2010/main" val="145708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384790"/>
          </a:xfrm>
          <a:prstGeom prst="rect">
            <a:avLst/>
          </a:prstGeom>
        </p:spPr>
        <p:txBody>
          <a:bodyPr wrap="square">
            <a:spAutoFit/>
          </a:bodyPr>
          <a:lstStyle/>
          <a:p>
            <a:pPr marL="342900" marR="0" lvl="0" indent="-342900">
              <a:lnSpc>
                <a:spcPct val="115000"/>
              </a:lnSpc>
              <a:spcBef>
                <a:spcPts val="0"/>
              </a:spcBef>
              <a:spcAft>
                <a:spcPts val="1000"/>
              </a:spcAft>
              <a:buFont typeface="Symbol"/>
              <a:buChar char=""/>
            </a:pPr>
            <a:r>
              <a:rPr lang="en-US" sz="4400" dirty="0" smtClean="0">
                <a:effectLst/>
                <a:latin typeface="Times New Roman"/>
                <a:ea typeface="Calibri"/>
                <a:cs typeface="Times New Roman"/>
              </a:rPr>
              <a:t>Why:</a:t>
            </a:r>
            <a:endParaRPr lang="en-US" sz="4400" dirty="0">
              <a:ea typeface="Calibri"/>
              <a:cs typeface="Times New Roman"/>
            </a:endParaRPr>
          </a:p>
          <a:p>
            <a:r>
              <a:rPr lang="en-US" sz="4400" dirty="0" smtClean="0">
                <a:effectLst/>
                <a:latin typeface="Times New Roman"/>
                <a:ea typeface="Calibri"/>
              </a:rPr>
              <a:t>Glory of the Lord- </a:t>
            </a:r>
            <a:r>
              <a:rPr lang="en-US" sz="4400" u="none" strike="noStrike" dirty="0" smtClean="0">
                <a:solidFill>
                  <a:srgbClr val="0000FF"/>
                </a:solidFill>
                <a:effectLst/>
                <a:latin typeface="Times New Roman"/>
                <a:ea typeface="Calibri"/>
                <a:hlinkClick r:id="rId2"/>
              </a:rPr>
              <a:t>Psalm 138:5</a:t>
            </a:r>
            <a:r>
              <a:rPr lang="en-US" sz="4400" dirty="0" smtClean="0">
                <a:effectLst/>
                <a:latin typeface="Times New Roman"/>
                <a:ea typeface="Calibri"/>
              </a:rPr>
              <a:t>:        May they sing of the ways of the LORD, for the glory of the LORD is great.</a:t>
            </a:r>
            <a:br>
              <a:rPr lang="en-US" sz="4400" dirty="0" smtClean="0">
                <a:effectLst/>
                <a:latin typeface="Times New Roman"/>
                <a:ea typeface="Calibri"/>
              </a:rPr>
            </a:br>
            <a:endParaRPr lang="en-US" sz="4400" dirty="0"/>
          </a:p>
        </p:txBody>
      </p:sp>
    </p:spTree>
    <p:extLst>
      <p:ext uri="{BB962C8B-B14F-4D97-AF65-F5344CB8AC3E}">
        <p14:creationId xmlns:p14="http://schemas.microsoft.com/office/powerpoint/2010/main" val="551278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 y="152400"/>
            <a:ext cx="8915400" cy="2590799"/>
          </a:xfrm>
        </p:spPr>
        <p:txBody>
          <a:bodyPr>
            <a:noAutofit/>
          </a:bodyPr>
          <a:lstStyle/>
          <a:p>
            <a:r>
              <a:rPr lang="en-US" sz="7200" b="1" dirty="0" smtClean="0"/>
              <a:t>My Response Today is:</a:t>
            </a:r>
            <a:endParaRPr lang="en-US" sz="7200" b="1" dirty="0"/>
          </a:p>
        </p:txBody>
      </p:sp>
    </p:spTree>
    <p:extLst>
      <p:ext uri="{BB962C8B-B14F-4D97-AF65-F5344CB8AC3E}">
        <p14:creationId xmlns:p14="http://schemas.microsoft.com/office/powerpoint/2010/main" val="557870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190</Words>
  <Application>Microsoft Office PowerPoint</Application>
  <PresentationFormat>On-screen Show (4:3)</PresentationFormat>
  <Paragraphs>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My Response Today is: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pc</dc:creator>
  <cp:lastModifiedBy>new pc</cp:lastModifiedBy>
  <cp:revision>1</cp:revision>
  <dcterms:created xsi:type="dcterms:W3CDTF">2015-02-07T13:57:29Z</dcterms:created>
  <dcterms:modified xsi:type="dcterms:W3CDTF">2015-02-07T14:07:07Z</dcterms:modified>
</cp:coreProperties>
</file>