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79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07AE2A-2B6F-4F44-BBBB-853B4C324C48}" type="datetimeFigureOut">
              <a:rPr lang="en-US" smtClean="0"/>
              <a:t>8/16/2014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701861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7AE2A-2B6F-4F44-BBBB-853B4C324C48}" type="datetimeFigureOut">
              <a:rPr lang="en-US" smtClean="0"/>
              <a:t>8/16/2014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120382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7AE2A-2B6F-4F44-BBBB-853B4C324C48}" type="datetimeFigureOut">
              <a:rPr lang="en-US" smtClean="0"/>
              <a:t>8/16/2014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1255097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7AE2A-2B6F-4F44-BBBB-853B4C324C48}" type="datetimeFigureOut">
              <a:rPr lang="en-US" smtClean="0"/>
              <a:t>8/16/2014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59596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07AE2A-2B6F-4F44-BBBB-853B4C324C48}" type="datetimeFigureOut">
              <a:rPr lang="en-US" smtClean="0"/>
              <a:t>8/16/2014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143068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07AE2A-2B6F-4F44-BBBB-853B4C324C48}" type="datetimeFigureOut">
              <a:rPr lang="en-US" smtClean="0"/>
              <a:t>8/16/2014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418235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07AE2A-2B6F-4F44-BBBB-853B4C324C48}" type="datetimeFigureOut">
              <a:rPr lang="en-US" smtClean="0"/>
              <a:t>8/16/2014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338540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07AE2A-2B6F-4F44-BBBB-853B4C324C48}" type="datetimeFigureOut">
              <a:rPr lang="en-US" smtClean="0"/>
              <a:t>8/16/2014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236028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07AE2A-2B6F-4F44-BBBB-853B4C324C48}" type="datetimeFigureOut">
              <a:rPr lang="en-US" smtClean="0"/>
              <a:t>8/16/2014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279169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7AE2A-2B6F-4F44-BBBB-853B4C324C48}" type="datetimeFigureOut">
              <a:rPr lang="en-US" smtClean="0"/>
              <a:t>8/16/2014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382691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7AE2A-2B6F-4F44-BBBB-853B4C324C48}" type="datetimeFigureOut">
              <a:rPr lang="en-US" smtClean="0"/>
              <a:t>8/16/2014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6A016-6E90-47F8-9BD2-BF6DDE0C4658}" type="slidenum">
              <a:rPr lang="en-US" smtClean="0"/>
              <a:t>‹#›</a:t>
            </a:fld>
            <a:endParaRPr lang="en-US"/>
          </a:p>
        </p:txBody>
      </p:sp>
    </p:spTree>
    <p:extLst>
      <p:ext uri="{BB962C8B-B14F-4D97-AF65-F5344CB8AC3E}">
        <p14:creationId xmlns:p14="http://schemas.microsoft.com/office/powerpoint/2010/main" val="315530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7AE2A-2B6F-4F44-BBBB-853B4C324C48}" type="datetimeFigureOut">
              <a:rPr lang="en-US" smtClean="0"/>
              <a:t>8/16/2014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6A016-6E90-47F8-9BD2-BF6DDE0C4658}" type="slidenum">
              <a:rPr lang="en-US" smtClean="0"/>
              <a:t>‹#›</a:t>
            </a:fld>
            <a:endParaRPr lang="en-US"/>
          </a:p>
        </p:txBody>
      </p:sp>
    </p:spTree>
    <p:extLst>
      <p:ext uri="{BB962C8B-B14F-4D97-AF65-F5344CB8AC3E}">
        <p14:creationId xmlns:p14="http://schemas.microsoft.com/office/powerpoint/2010/main" val="2935397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8610600" cy="3428999"/>
          </a:xfrm>
        </p:spPr>
        <p:txBody>
          <a:bodyPr>
            <a:normAutofit/>
          </a:bodyPr>
          <a:lstStyle/>
          <a:p>
            <a:r>
              <a:rPr lang="en-US" dirty="0" smtClean="0">
                <a:latin typeface="Algerian" panose="04020705040A02060702" pitchFamily="82" charset="0"/>
              </a:rPr>
              <a:t>James 3:1-10</a:t>
            </a:r>
            <a:br>
              <a:rPr lang="en-US" dirty="0" smtClean="0">
                <a:latin typeface="Algerian" panose="04020705040A02060702" pitchFamily="82" charset="0"/>
              </a:rPr>
            </a:br>
            <a:r>
              <a:rPr lang="en-US" dirty="0" smtClean="0">
                <a:latin typeface="Algerian" panose="04020705040A02060702" pitchFamily="82" charset="0"/>
              </a:rPr>
              <a:t>The Tangle of the Tongue</a:t>
            </a:r>
            <a:br>
              <a:rPr lang="en-US" dirty="0" smtClean="0">
                <a:latin typeface="Algerian" panose="04020705040A02060702" pitchFamily="82" charset="0"/>
              </a:rPr>
            </a:br>
            <a:endParaRPr lang="en-US" dirty="0">
              <a:latin typeface="Algerian" panose="04020705040A02060702" pitchFamily="8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462213"/>
            <a:ext cx="4850148" cy="3970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263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lstStyle/>
          <a:p>
            <a:pPr lvl="0">
              <a:spcBef>
                <a:spcPts val="0"/>
              </a:spcBef>
              <a:buFont typeface="Symbol"/>
              <a:buChar char=""/>
            </a:pPr>
            <a:r>
              <a:rPr lang="en-US" sz="5400" b="1" dirty="0" smtClean="0">
                <a:effectLst/>
                <a:latin typeface="Times New Roman"/>
                <a:ea typeface="Times New Roman"/>
              </a:rPr>
              <a:t>The Tongue is Disruptive!</a:t>
            </a:r>
            <a:endParaRPr lang="en-US" sz="5400" b="1" dirty="0" smtClean="0">
              <a:effectLst/>
              <a:latin typeface="Times New Roman"/>
              <a:ea typeface="Calibri"/>
            </a:endParaRPr>
          </a:p>
          <a:p>
            <a:pPr lvl="1">
              <a:spcBef>
                <a:spcPts val="0"/>
              </a:spcBef>
              <a:buFont typeface="Courier New"/>
              <a:buChar char="o"/>
            </a:pPr>
            <a:r>
              <a:rPr lang="en-US" sz="3600" dirty="0" smtClean="0">
                <a:effectLst/>
                <a:latin typeface="Times New Roman"/>
                <a:ea typeface="Times New Roman"/>
              </a:rPr>
              <a:t>Not many of you should become teachers, my fellow believers; because you know that we who teach will be judged more strictly.</a:t>
            </a:r>
            <a:endParaRPr lang="en-US" sz="3600" dirty="0" smtClean="0">
              <a:effectLst/>
              <a:latin typeface="Times New Roman"/>
              <a:ea typeface="Calibri"/>
            </a:endParaRPr>
          </a:p>
          <a:p>
            <a:pPr lvl="1">
              <a:spcBef>
                <a:spcPts val="0"/>
              </a:spcBef>
              <a:buFont typeface="Courier New"/>
              <a:buChar char="o"/>
            </a:pPr>
            <a:r>
              <a:rPr lang="en-US" sz="3600" dirty="0" smtClean="0">
                <a:effectLst/>
                <a:latin typeface="Times New Roman"/>
                <a:ea typeface="Times New Roman"/>
              </a:rPr>
              <a:t>Matthew 12:36-37 - </a:t>
            </a:r>
            <a:r>
              <a:rPr lang="en-US" sz="3600" i="1" dirty="0" smtClean="0">
                <a:effectLst/>
                <a:latin typeface="Times New Roman"/>
                <a:ea typeface="Times New Roman"/>
              </a:rPr>
              <a:t>I tell you, on the day of judgment people will give account for every careless word they speak, for by your words you will be justified, and by your words you will be condemned.”</a:t>
            </a:r>
            <a:endParaRPr lang="en-US" sz="3600" dirty="0" smtClean="0">
              <a:effectLst/>
              <a:latin typeface="Times New Roman"/>
              <a:ea typeface="Calibri"/>
            </a:endParaRPr>
          </a:p>
          <a:p>
            <a:endParaRPr lang="en-US" dirty="0"/>
          </a:p>
        </p:txBody>
      </p:sp>
    </p:spTree>
    <p:extLst>
      <p:ext uri="{BB962C8B-B14F-4D97-AF65-F5344CB8AC3E}">
        <p14:creationId xmlns:p14="http://schemas.microsoft.com/office/powerpoint/2010/main" val="3494698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29" y="152400"/>
            <a:ext cx="8991600" cy="5486400"/>
          </a:xfrm>
        </p:spPr>
        <p:txBody>
          <a:bodyPr/>
          <a:lstStyle/>
          <a:p>
            <a:pPr lvl="0">
              <a:spcBef>
                <a:spcPts val="0"/>
              </a:spcBef>
              <a:buFont typeface="Symbol"/>
              <a:buChar char=""/>
            </a:pPr>
            <a:r>
              <a:rPr lang="en-US" sz="5400" b="1" dirty="0" smtClean="0">
                <a:effectLst/>
                <a:latin typeface="Times New Roman"/>
                <a:ea typeface="Times New Roman"/>
              </a:rPr>
              <a:t>The Tongue is Destructive!</a:t>
            </a:r>
            <a:r>
              <a:rPr lang="en-US" sz="5400" b="1" dirty="0" smtClean="0">
                <a:effectLst/>
                <a:latin typeface="Times New Roman"/>
                <a:ea typeface="Calibri"/>
              </a:rPr>
              <a:t> </a:t>
            </a:r>
          </a:p>
          <a:p>
            <a:pPr lvl="1">
              <a:spcBef>
                <a:spcPts val="0"/>
              </a:spcBef>
              <a:buFont typeface="Courier New"/>
              <a:buChar char="o"/>
            </a:pPr>
            <a:r>
              <a:rPr lang="en-US" sz="3600" dirty="0" smtClean="0">
                <a:effectLst/>
                <a:latin typeface="Times New Roman"/>
                <a:ea typeface="Times New Roman"/>
              </a:rPr>
              <a:t>Likewise, the tongue is a small part of the body, but it makes great boasts. Consider what a great forest is set on fire by a small spark.</a:t>
            </a:r>
            <a:endParaRPr lang="en-US" sz="3600" dirty="0" smtClean="0">
              <a:effectLst/>
              <a:latin typeface="Times New Roman"/>
              <a:ea typeface="Calibri"/>
            </a:endParaRPr>
          </a:p>
          <a:p>
            <a:pPr lvl="1">
              <a:spcBef>
                <a:spcPts val="0"/>
              </a:spcBef>
              <a:buFont typeface="Courier New"/>
              <a:buChar char="o"/>
            </a:pPr>
            <a:r>
              <a:rPr lang="en-US" sz="3600" dirty="0" smtClean="0">
                <a:effectLst/>
                <a:latin typeface="Times New Roman"/>
                <a:ea typeface="Times New Roman"/>
              </a:rPr>
              <a:t>Proverbs 15:4 - Kind words are good medicine, but deceitful words can really hurt.</a:t>
            </a:r>
            <a:endParaRPr lang="en-US" sz="3600" dirty="0" smtClean="0">
              <a:effectLst/>
              <a:latin typeface="Times New Roman"/>
              <a:ea typeface="Calibri"/>
            </a:endParaRPr>
          </a:p>
          <a:p>
            <a:endParaRPr lang="en-US" dirty="0"/>
          </a:p>
        </p:txBody>
      </p:sp>
    </p:spTree>
    <p:extLst>
      <p:ext uri="{BB962C8B-B14F-4D97-AF65-F5344CB8AC3E}">
        <p14:creationId xmlns:p14="http://schemas.microsoft.com/office/powerpoint/2010/main" val="339351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5791200"/>
          </a:xfrm>
        </p:spPr>
        <p:txBody>
          <a:bodyPr/>
          <a:lstStyle/>
          <a:p>
            <a:pPr lvl="0">
              <a:spcBef>
                <a:spcPts val="0"/>
              </a:spcBef>
              <a:buFont typeface="Symbol"/>
              <a:buChar char=""/>
            </a:pPr>
            <a:r>
              <a:rPr lang="en-US" sz="5400" b="1" dirty="0" smtClean="0">
                <a:effectLst/>
                <a:latin typeface="Times New Roman"/>
                <a:ea typeface="Times New Roman"/>
              </a:rPr>
              <a:t>The Tongue is Deadly!</a:t>
            </a:r>
            <a:r>
              <a:rPr lang="en-US" sz="5400" b="1" dirty="0" smtClean="0">
                <a:effectLst/>
                <a:latin typeface="Times New Roman"/>
                <a:ea typeface="Calibri"/>
              </a:rPr>
              <a:t> </a:t>
            </a:r>
          </a:p>
          <a:p>
            <a:pPr lvl="1">
              <a:spcBef>
                <a:spcPts val="0"/>
              </a:spcBef>
              <a:buFont typeface="Courier New"/>
              <a:buChar char="o"/>
            </a:pPr>
            <a:r>
              <a:rPr lang="en-US" sz="4000" dirty="0" smtClean="0">
                <a:effectLst/>
                <a:latin typeface="Times New Roman"/>
                <a:ea typeface="Times New Roman"/>
              </a:rPr>
              <a:t>It is a restless evil, full of deadly poison</a:t>
            </a:r>
            <a:endParaRPr lang="en-US" sz="4000" dirty="0" smtClean="0">
              <a:effectLst/>
              <a:latin typeface="Times New Roman"/>
              <a:ea typeface="Calibri"/>
            </a:endParaRPr>
          </a:p>
          <a:p>
            <a:pPr lvl="1">
              <a:spcBef>
                <a:spcPts val="0"/>
              </a:spcBef>
              <a:buFont typeface="Courier New"/>
              <a:buChar char="o"/>
            </a:pPr>
            <a:r>
              <a:rPr lang="en-US" sz="4000" dirty="0" smtClean="0">
                <a:effectLst/>
                <a:latin typeface="Times New Roman"/>
                <a:ea typeface="Calibri"/>
              </a:rPr>
              <a:t>Proverbs 12:18 - There is one whose rash words are like sword thrusts,</a:t>
            </a:r>
          </a:p>
          <a:p>
            <a:endParaRPr lang="en-US" dirty="0"/>
          </a:p>
        </p:txBody>
      </p:sp>
    </p:spTree>
    <p:extLst>
      <p:ext uri="{BB962C8B-B14F-4D97-AF65-F5344CB8AC3E}">
        <p14:creationId xmlns:p14="http://schemas.microsoft.com/office/powerpoint/2010/main" val="2493901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477000"/>
          </a:xfrm>
        </p:spPr>
        <p:txBody>
          <a:bodyPr/>
          <a:lstStyle/>
          <a:p>
            <a:pPr lvl="0">
              <a:spcBef>
                <a:spcPts val="0"/>
              </a:spcBef>
              <a:buFont typeface="Symbol"/>
              <a:buChar char=""/>
            </a:pPr>
            <a:r>
              <a:rPr lang="en-US" sz="5400" b="1" dirty="0" smtClean="0">
                <a:effectLst/>
                <a:latin typeface="Times New Roman"/>
                <a:ea typeface="Times New Roman"/>
              </a:rPr>
              <a:t>The Tongue is Depressing!</a:t>
            </a:r>
            <a:endParaRPr lang="en-US" sz="5400" b="1" dirty="0" smtClean="0">
              <a:effectLst/>
              <a:latin typeface="Times New Roman"/>
              <a:ea typeface="Calibri"/>
            </a:endParaRPr>
          </a:p>
          <a:p>
            <a:pPr lvl="1">
              <a:spcBef>
                <a:spcPts val="0"/>
              </a:spcBef>
              <a:buFont typeface="Courier New"/>
              <a:buChar char="o"/>
            </a:pPr>
            <a:r>
              <a:rPr lang="en-US" sz="4000" dirty="0" smtClean="0">
                <a:effectLst/>
                <a:latin typeface="Times New Roman"/>
                <a:ea typeface="Times New Roman"/>
              </a:rPr>
              <a:t>With the tongue we praise our Lord and Father, and with it we curse human beings, who have been made in God’s likeness. Out of the same mouth come praise and cursing. My brothers and sisters, this should not be.</a:t>
            </a:r>
            <a:endParaRPr lang="en-US" sz="4000" dirty="0" smtClean="0">
              <a:effectLst/>
              <a:latin typeface="Times New Roman"/>
              <a:ea typeface="Calibri"/>
            </a:endParaRPr>
          </a:p>
          <a:p>
            <a:pPr lvl="1">
              <a:spcBef>
                <a:spcPts val="0"/>
              </a:spcBef>
              <a:buFont typeface="Courier New"/>
              <a:buChar char="o"/>
            </a:pPr>
            <a:r>
              <a:rPr lang="en-US" sz="4000" dirty="0" smtClean="0">
                <a:effectLst/>
                <a:latin typeface="Times New Roman"/>
                <a:ea typeface="Calibri"/>
              </a:rPr>
              <a:t>Proverbs 18:21 - Death and life are in the power of the tongue,</a:t>
            </a:r>
          </a:p>
          <a:p>
            <a:endParaRPr lang="en-US" dirty="0"/>
          </a:p>
        </p:txBody>
      </p:sp>
    </p:spTree>
    <p:extLst>
      <p:ext uri="{BB962C8B-B14F-4D97-AF65-F5344CB8AC3E}">
        <p14:creationId xmlns:p14="http://schemas.microsoft.com/office/powerpoint/2010/main" val="40816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8229600" cy="4525963"/>
          </a:xfrm>
        </p:spPr>
        <p:txBody>
          <a:bodyPr/>
          <a:lstStyle/>
          <a:p>
            <a:pPr marL="0" marR="0" indent="0" algn="ctr">
              <a:lnSpc>
                <a:spcPct val="115000"/>
              </a:lnSpc>
              <a:spcBef>
                <a:spcPts val="0"/>
              </a:spcBef>
              <a:spcAft>
                <a:spcPts val="1000"/>
              </a:spcAft>
              <a:buNone/>
            </a:pPr>
            <a:r>
              <a:rPr lang="en-US" sz="4400" dirty="0" smtClean="0">
                <a:effectLst/>
                <a:latin typeface="Britannic Bold"/>
                <a:ea typeface="Times New Roman"/>
                <a:cs typeface="Times New Roman"/>
              </a:rPr>
              <a:t>Psalm 73:26</a:t>
            </a:r>
            <a:endParaRPr lang="en-US" sz="4400" dirty="0">
              <a:ea typeface="Calibri"/>
              <a:cs typeface="Times New Roman"/>
            </a:endParaRPr>
          </a:p>
          <a:p>
            <a:pPr marL="0" marR="0" indent="0" algn="ctr">
              <a:lnSpc>
                <a:spcPct val="115000"/>
              </a:lnSpc>
              <a:spcBef>
                <a:spcPts val="0"/>
              </a:spcBef>
              <a:spcAft>
                <a:spcPts val="1000"/>
              </a:spcAft>
              <a:buNone/>
            </a:pPr>
            <a:r>
              <a:rPr lang="en-US" sz="4400" dirty="0" smtClean="0">
                <a:effectLst/>
                <a:latin typeface="Britannic Bold"/>
                <a:ea typeface="Times New Roman"/>
                <a:cs typeface="Times New Roman"/>
              </a:rPr>
              <a:t>My flesh and my heart may fail, but God is the strength of my heart and my portion forever</a:t>
            </a:r>
            <a:r>
              <a:rPr lang="en-US" dirty="0" smtClean="0">
                <a:effectLst/>
                <a:latin typeface="Britannic Bold"/>
                <a:ea typeface="Times New Roman"/>
                <a:cs typeface="Times New Roman"/>
              </a:rPr>
              <a:t>.</a:t>
            </a:r>
            <a:endParaRPr lang="en-US" sz="1800" dirty="0">
              <a:ea typeface="Calibri"/>
              <a:cs typeface="Times New Roman"/>
            </a:endParaRP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6975" y="3276599"/>
            <a:ext cx="3400425" cy="3508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91862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243</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James 3:1-10 The Tangle of the Tongue </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3:1-10 The Tangle of the Tongue </dc:title>
  <dc:creator>new pc</dc:creator>
  <cp:lastModifiedBy>new pc</cp:lastModifiedBy>
  <cp:revision>1</cp:revision>
  <dcterms:created xsi:type="dcterms:W3CDTF">2014-08-17T01:58:47Z</dcterms:created>
  <dcterms:modified xsi:type="dcterms:W3CDTF">2014-08-17T02:08:28Z</dcterms:modified>
</cp:coreProperties>
</file>