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3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8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0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1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3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1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9473-3226-4CE0-A21B-F25470AB796B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D8895-0571-49A0-A061-F829C6F4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077200" cy="274319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The Suffering Question</a:t>
            </a:r>
            <a: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en-US" sz="5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en-US" sz="5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Suffering Defined</a:t>
            </a:r>
            <a: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en-US" sz="54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5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716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Infirmities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Weaknesses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Sickness</a:t>
            </a:r>
            <a:endParaRPr lang="en-US" sz="60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85303"/>
            <a:ext cx="3276600" cy="377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5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6705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Reproaches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Insults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Mental Hurt</a:t>
            </a:r>
            <a:endParaRPr lang="en-US" sz="60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140032"/>
            <a:ext cx="3876675" cy="342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5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4800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6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Needs</a:t>
            </a:r>
            <a:endParaRPr lang="en-US" sz="66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54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Hardships</a:t>
            </a:r>
            <a:endParaRPr lang="en-US" sz="54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54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Regard to one’s Advantage</a:t>
            </a:r>
            <a:endParaRPr lang="en-US" sz="54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3074" name="Picture 2" descr="http://www.lovethispic.com/uploaded_images/63152-Hardshi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62890"/>
            <a:ext cx="4605528" cy="575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15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Persecutions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Oppositions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Deogmo’s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(Greek)</a:t>
            </a:r>
            <a:endParaRPr lang="en-US" sz="60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4098" name="Picture 2" descr="https://encrypted-tbn2.gstatic.com/images?q=tbn:ANd9GcToWaPKN99k1g9w4baKqvfXZR2iwfaPVdmG_9jLRdBp7Ppfm0Ipb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52108"/>
            <a:ext cx="6934200" cy="37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73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Distress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Troubles (Extreme Afflictions)</a:t>
            </a:r>
            <a:endParaRPr lang="en-US" sz="6000" dirty="0" smtClean="0">
              <a:solidFill>
                <a:schemeClr val="bg1"/>
              </a:solidFill>
              <a:effectLst/>
              <a:latin typeface="Times New Roman"/>
              <a:ea typeface="Calibri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6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Calamities</a:t>
            </a:r>
            <a:endParaRPr lang="en-US" sz="6000" dirty="0">
              <a:solidFill>
                <a:schemeClr val="bg1"/>
              </a:solidFill>
              <a:effectLst/>
              <a:latin typeface="Times New Roman"/>
              <a:ea typeface="Calibri"/>
            </a:endParaRPr>
          </a:p>
        </p:txBody>
      </p:sp>
      <p:pic>
        <p:nvPicPr>
          <p:cNvPr id="5122" name="Picture 2" descr="https://encrypted-tbn1.gstatic.com/images?q=tbn:ANd9GcRwDUSCL17mEuZGvpBBXj5HHFnbIvq-4fuZTI-JGsFARa_K9r2c9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142" y="3429000"/>
            <a:ext cx="4340883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72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60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600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Psalm 119:71 </a:t>
            </a:r>
            <a:endParaRPr lang="en-US" sz="66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600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My suffering was good for me,  for it taught me to pay attention to your decrees.</a:t>
            </a:r>
            <a:endParaRPr lang="en-US" sz="66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649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Suffering Question   Suffering Defined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Suffering Question   Suffering Defined</dc:title>
  <dc:creator>new pc</dc:creator>
  <cp:lastModifiedBy>new pc</cp:lastModifiedBy>
  <cp:revision>2</cp:revision>
  <dcterms:created xsi:type="dcterms:W3CDTF">2014-09-21T01:21:28Z</dcterms:created>
  <dcterms:modified xsi:type="dcterms:W3CDTF">2014-09-21T01:37:32Z</dcterms:modified>
</cp:coreProperties>
</file>