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B9A60-FFFC-4E55-8596-95ECC79BC75A}" type="datetimeFigureOut">
              <a:rPr lang="en-US" smtClean="0"/>
              <a:t>9/27/2014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15947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9A60-FFFC-4E55-8596-95ECC79BC75A}" type="datetimeFigureOut">
              <a:rPr lang="en-US" smtClean="0"/>
              <a:t>9/27/2014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417715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9A60-FFFC-4E55-8596-95ECC79BC75A}" type="datetimeFigureOut">
              <a:rPr lang="en-US" smtClean="0"/>
              <a:t>9/27/2014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222992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9A60-FFFC-4E55-8596-95ECC79BC75A}" type="datetimeFigureOut">
              <a:rPr lang="en-US" smtClean="0"/>
              <a:t>9/27/2014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374957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4B9A60-FFFC-4E55-8596-95ECC79BC75A}" type="datetimeFigureOut">
              <a:rPr lang="en-US" smtClean="0"/>
              <a:t>9/27/2014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169611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4B9A60-FFFC-4E55-8596-95ECC79BC75A}" type="datetimeFigureOut">
              <a:rPr lang="en-US" smtClean="0"/>
              <a:t>9/27/2014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2735319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4B9A60-FFFC-4E55-8596-95ECC79BC75A}" type="datetimeFigureOut">
              <a:rPr lang="en-US" smtClean="0"/>
              <a:t>9/27/2014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296273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4B9A60-FFFC-4E55-8596-95ECC79BC75A}" type="datetimeFigureOut">
              <a:rPr lang="en-US" smtClean="0"/>
              <a:t>9/27/2014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1083761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B9A60-FFFC-4E55-8596-95ECC79BC75A}" type="datetimeFigureOut">
              <a:rPr lang="en-US" smtClean="0"/>
              <a:t>9/27/2014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184029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B9A60-FFFC-4E55-8596-95ECC79BC75A}" type="datetimeFigureOut">
              <a:rPr lang="en-US" smtClean="0"/>
              <a:t>9/27/2014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385604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B9A60-FFFC-4E55-8596-95ECC79BC75A}" type="datetimeFigureOut">
              <a:rPr lang="en-US" smtClean="0"/>
              <a:t>9/27/2014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7DD3D-48FC-485E-A8A4-DF3D57B00652}" type="slidenum">
              <a:rPr lang="en-US" smtClean="0"/>
              <a:t>‹#›</a:t>
            </a:fld>
            <a:endParaRPr lang="en-US"/>
          </a:p>
        </p:txBody>
      </p:sp>
    </p:spTree>
    <p:extLst>
      <p:ext uri="{BB962C8B-B14F-4D97-AF65-F5344CB8AC3E}">
        <p14:creationId xmlns:p14="http://schemas.microsoft.com/office/powerpoint/2010/main" val="140894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2000">
              <a:srgbClr val="85C2FF"/>
            </a:gs>
            <a:gs pos="22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B9A60-FFFC-4E55-8596-95ECC79BC75A}" type="datetimeFigureOut">
              <a:rPr lang="en-US" smtClean="0"/>
              <a:t>9/27/2014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7DD3D-48FC-485E-A8A4-DF3D57B00652}" type="slidenum">
              <a:rPr lang="en-US" smtClean="0"/>
              <a:t>‹#›</a:t>
            </a:fld>
            <a:endParaRPr lang="en-US"/>
          </a:p>
        </p:txBody>
      </p:sp>
    </p:spTree>
    <p:extLst>
      <p:ext uri="{BB962C8B-B14F-4D97-AF65-F5344CB8AC3E}">
        <p14:creationId xmlns:p14="http://schemas.microsoft.com/office/powerpoint/2010/main" val="923072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biblia.com/bible/esv/Luke%204.5-7" TargetMode="External"/><Relationship Id="rId3" Type="http://schemas.openxmlformats.org/officeDocument/2006/relationships/hyperlink" Target="http://biblia.com/bible/esv/John%2014.30" TargetMode="External"/><Relationship Id="rId7" Type="http://schemas.openxmlformats.org/officeDocument/2006/relationships/hyperlink" Target="http://biblia.com/bible/esv/Ephesians%206.12" TargetMode="External"/><Relationship Id="rId2" Type="http://schemas.openxmlformats.org/officeDocument/2006/relationships/hyperlink" Target="http://biblia.com/bible/esv/John%2012.31" TargetMode="External"/><Relationship Id="rId1" Type="http://schemas.openxmlformats.org/officeDocument/2006/relationships/slideLayout" Target="../slideLayouts/slideLayout7.xml"/><Relationship Id="rId6" Type="http://schemas.openxmlformats.org/officeDocument/2006/relationships/hyperlink" Target="http://biblia.com/bible/esv/Ephesians%202.2" TargetMode="External"/><Relationship Id="rId5" Type="http://schemas.openxmlformats.org/officeDocument/2006/relationships/hyperlink" Target="http://biblia.com/bible/esv/2%20Corinthians%204.4" TargetMode="External"/><Relationship Id="rId4" Type="http://schemas.openxmlformats.org/officeDocument/2006/relationships/hyperlink" Target="http://biblia.com/bible/esv/John%2016.1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1"/>
            <a:ext cx="7924800" cy="2533650"/>
          </a:xfrm>
        </p:spPr>
        <p:txBody>
          <a:bodyPr>
            <a:noAutofit/>
          </a:bodyPr>
          <a:lstStyle/>
          <a:p>
            <a:pPr marL="0" marR="0">
              <a:lnSpc>
                <a:spcPct val="115000"/>
              </a:lnSpc>
              <a:spcBef>
                <a:spcPts val="0"/>
              </a:spcBef>
              <a:spcAft>
                <a:spcPts val="1000"/>
              </a:spcAft>
            </a:pPr>
            <a:r>
              <a:rPr lang="en-US" sz="4800" b="1" dirty="0">
                <a:latin typeface="Algerian" panose="04020705040A02060702" pitchFamily="82" charset="0"/>
                <a:ea typeface="Calibri"/>
                <a:cs typeface="Times New Roman"/>
              </a:rPr>
              <a:t>The Suffering Question</a:t>
            </a:r>
            <a:r>
              <a:rPr lang="en-US" sz="4800" dirty="0">
                <a:latin typeface="Algerian" panose="04020705040A02060702" pitchFamily="82" charset="0"/>
                <a:ea typeface="Calibri"/>
                <a:cs typeface="Times New Roman"/>
              </a:rPr>
              <a:t/>
            </a:r>
            <a:br>
              <a:rPr lang="en-US" sz="4800" dirty="0">
                <a:latin typeface="Algerian" panose="04020705040A02060702" pitchFamily="82" charset="0"/>
                <a:ea typeface="Calibri"/>
                <a:cs typeface="Times New Roman"/>
              </a:rPr>
            </a:br>
            <a:r>
              <a:rPr lang="en-US" sz="4800" b="1" dirty="0">
                <a:latin typeface="Algerian" panose="04020705040A02060702" pitchFamily="82" charset="0"/>
                <a:ea typeface="Calibri"/>
                <a:cs typeface="Times New Roman"/>
              </a:rPr>
              <a:t>Where is it From?</a:t>
            </a:r>
            <a:r>
              <a:rPr lang="en-US" sz="4800" dirty="0">
                <a:latin typeface="Algerian" panose="04020705040A02060702" pitchFamily="82" charset="0"/>
                <a:ea typeface="Calibri"/>
                <a:cs typeface="Times New Roman"/>
              </a:rPr>
              <a:t/>
            </a:r>
            <a:br>
              <a:rPr lang="en-US" sz="4800" dirty="0">
                <a:latin typeface="Algerian" panose="04020705040A02060702" pitchFamily="82" charset="0"/>
                <a:ea typeface="Calibri"/>
                <a:cs typeface="Times New Roman"/>
              </a:rPr>
            </a:br>
            <a:endParaRPr lang="en-US" sz="4800" dirty="0">
              <a:latin typeface="Algerian" panose="04020705040A02060702" pitchFamily="82" charset="0"/>
            </a:endParaRPr>
          </a:p>
        </p:txBody>
      </p:sp>
    </p:spTree>
    <p:extLst>
      <p:ext uri="{BB962C8B-B14F-4D97-AF65-F5344CB8AC3E}">
        <p14:creationId xmlns:p14="http://schemas.microsoft.com/office/powerpoint/2010/main" val="1751345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33227"/>
          </a:xfrm>
          <a:prstGeom prst="rect">
            <a:avLst/>
          </a:prstGeom>
        </p:spPr>
        <p:txBody>
          <a:bodyPr wrap="square">
            <a:spAutoFit/>
          </a:bodyPr>
          <a:lstStyle/>
          <a:p>
            <a:pPr algn="ctr">
              <a:lnSpc>
                <a:spcPct val="115000"/>
              </a:lnSpc>
              <a:spcAft>
                <a:spcPts val="1000"/>
              </a:spcAft>
            </a:pPr>
            <a:r>
              <a:rPr lang="en-US" sz="6000" dirty="0">
                <a:latin typeface="Algerian" panose="04020705040A02060702" pitchFamily="82" charset="0"/>
                <a:ea typeface="Calibri"/>
                <a:cs typeface="Times New Roman"/>
              </a:rPr>
              <a:t>Role of God</a:t>
            </a:r>
          </a:p>
          <a:p>
            <a:pPr algn="ctr">
              <a:lnSpc>
                <a:spcPct val="115000"/>
              </a:lnSpc>
              <a:spcAft>
                <a:spcPts val="1000"/>
              </a:spcAft>
            </a:pPr>
            <a:r>
              <a:rPr lang="en-US" sz="2400" dirty="0">
                <a:latin typeface="Arial Black" panose="020B0A04020102020204" pitchFamily="34" charset="0"/>
                <a:ea typeface="Calibri"/>
                <a:cs typeface="Times New Roman"/>
              </a:rPr>
              <a:t>Job 37:10-14</a:t>
            </a:r>
          </a:p>
          <a:p>
            <a:pPr algn="ctr">
              <a:lnSpc>
                <a:spcPct val="115000"/>
              </a:lnSpc>
              <a:spcAft>
                <a:spcPts val="1000"/>
              </a:spcAft>
            </a:pPr>
            <a:r>
              <a:rPr lang="en-US" sz="2400" dirty="0">
                <a:latin typeface="Arial Black" panose="020B0A04020102020204" pitchFamily="34" charset="0"/>
                <a:ea typeface="Calibri"/>
                <a:cs typeface="Times New Roman"/>
              </a:rPr>
              <a:t>By the breath of God ice is given, and the broad waters are frozen fast. He loads the thick cloud with moisture; the clouds scatter his lightning. They turn around and around by his guidance, to accomplish all that he commands them on the face of the habitable world. Whether for correction or for his land or for love, he causes it to happen. Hear this, O Job; stop and consider the wondrous works of God.</a:t>
            </a:r>
          </a:p>
        </p:txBody>
      </p:sp>
    </p:spTree>
    <p:extLst>
      <p:ext uri="{BB962C8B-B14F-4D97-AF65-F5344CB8AC3E}">
        <p14:creationId xmlns:p14="http://schemas.microsoft.com/office/powerpoint/2010/main" val="376072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763000" cy="6148863"/>
          </a:xfrm>
          <a:prstGeom prst="rect">
            <a:avLst/>
          </a:prstGeom>
        </p:spPr>
        <p:txBody>
          <a:bodyPr wrap="square">
            <a:spAutoFit/>
          </a:bodyPr>
          <a:lstStyle/>
          <a:p>
            <a:pPr>
              <a:lnSpc>
                <a:spcPct val="115000"/>
              </a:lnSpc>
              <a:spcAft>
                <a:spcPts val="1000"/>
              </a:spcAft>
            </a:pPr>
            <a:r>
              <a:rPr lang="en-US" sz="5400" dirty="0">
                <a:latin typeface="Algerian" panose="04020705040A02060702" pitchFamily="82" charset="0"/>
                <a:ea typeface="Calibri"/>
                <a:cs typeface="Times New Roman"/>
              </a:rPr>
              <a:t>Role of Satan</a:t>
            </a:r>
          </a:p>
          <a:p>
            <a:pPr marL="342900" marR="0" lvl="0" indent="-342900">
              <a:lnSpc>
                <a:spcPct val="115000"/>
              </a:lnSpc>
              <a:spcBef>
                <a:spcPts val="0"/>
              </a:spcBef>
              <a:spcAft>
                <a:spcPts val="1000"/>
              </a:spcAft>
              <a:buFont typeface="Symbol"/>
              <a:buChar char=""/>
            </a:pPr>
            <a:r>
              <a:rPr lang="en-US" sz="2800" dirty="0">
                <a:latin typeface="Arial Black" panose="020B0A04020102020204" pitchFamily="34" charset="0"/>
                <a:ea typeface="Calibri"/>
                <a:cs typeface="Times New Roman"/>
              </a:rPr>
              <a:t>“the ruler of this world” (</a:t>
            </a:r>
            <a:r>
              <a:rPr lang="en-US" sz="2800" u="sng" dirty="0">
                <a:latin typeface="Arial Black" panose="020B0A04020102020204" pitchFamily="34" charset="0"/>
                <a:ea typeface="Calibri"/>
                <a:cs typeface="Times New Roman"/>
                <a:hlinkClick r:id="rId2"/>
              </a:rPr>
              <a:t>John 12:31</a:t>
            </a:r>
            <a:r>
              <a:rPr lang="en-US" sz="2800" dirty="0">
                <a:latin typeface="Arial Black" panose="020B0A04020102020204" pitchFamily="34" charset="0"/>
                <a:ea typeface="Calibri"/>
                <a:cs typeface="Times New Roman"/>
              </a:rPr>
              <a:t>; </a:t>
            </a:r>
            <a:r>
              <a:rPr lang="en-US" sz="2800" u="sng" dirty="0">
                <a:latin typeface="Arial Black" panose="020B0A04020102020204" pitchFamily="34" charset="0"/>
                <a:ea typeface="Calibri"/>
                <a:cs typeface="Times New Roman"/>
                <a:hlinkClick r:id="rId3"/>
              </a:rPr>
              <a:t>14:30</a:t>
            </a:r>
            <a:r>
              <a:rPr lang="en-US" sz="2800" dirty="0">
                <a:latin typeface="Arial Black" panose="020B0A04020102020204" pitchFamily="34" charset="0"/>
                <a:ea typeface="Calibri"/>
                <a:cs typeface="Times New Roman"/>
              </a:rPr>
              <a:t>; </a:t>
            </a:r>
            <a:r>
              <a:rPr lang="en-US" sz="2800" u="sng" dirty="0">
                <a:latin typeface="Arial Black" panose="020B0A04020102020204" pitchFamily="34" charset="0"/>
                <a:ea typeface="Calibri"/>
                <a:cs typeface="Times New Roman"/>
                <a:hlinkClick r:id="rId4"/>
              </a:rPr>
              <a:t>16:11</a:t>
            </a:r>
            <a:r>
              <a:rPr lang="en-US" sz="2800" dirty="0">
                <a:latin typeface="Arial Black" panose="020B0A04020102020204" pitchFamily="34" charset="0"/>
                <a:ea typeface="Calibri"/>
                <a:cs typeface="Times New Roman"/>
              </a:rPr>
              <a:t>) </a:t>
            </a:r>
          </a:p>
          <a:p>
            <a:pPr marL="342900" marR="0" lvl="0" indent="-342900">
              <a:lnSpc>
                <a:spcPct val="115000"/>
              </a:lnSpc>
              <a:spcBef>
                <a:spcPts val="0"/>
              </a:spcBef>
              <a:spcAft>
                <a:spcPts val="1000"/>
              </a:spcAft>
              <a:buFont typeface="Symbol"/>
              <a:buChar char=""/>
            </a:pPr>
            <a:r>
              <a:rPr lang="en-US" sz="2800" dirty="0">
                <a:latin typeface="Arial Black" panose="020B0A04020102020204" pitchFamily="34" charset="0"/>
                <a:ea typeface="Calibri"/>
                <a:cs typeface="Times New Roman"/>
              </a:rPr>
              <a:t>“the god of this world” (</a:t>
            </a:r>
            <a:r>
              <a:rPr lang="en-US" sz="2800" u="sng" dirty="0">
                <a:latin typeface="Arial Black" panose="020B0A04020102020204" pitchFamily="34" charset="0"/>
                <a:ea typeface="Calibri"/>
                <a:cs typeface="Times New Roman"/>
                <a:hlinkClick r:id="rId5"/>
              </a:rPr>
              <a:t>2 Corinthians 4:4</a:t>
            </a:r>
            <a:r>
              <a:rPr lang="en-US" sz="2800" dirty="0">
                <a:latin typeface="Arial Black" panose="020B0A04020102020204" pitchFamily="34" charset="0"/>
                <a:ea typeface="Calibri"/>
                <a:cs typeface="Times New Roman"/>
              </a:rPr>
              <a:t>) or </a:t>
            </a:r>
          </a:p>
          <a:p>
            <a:pPr marL="342900" marR="0" lvl="0" indent="-342900">
              <a:lnSpc>
                <a:spcPct val="115000"/>
              </a:lnSpc>
              <a:spcBef>
                <a:spcPts val="0"/>
              </a:spcBef>
              <a:spcAft>
                <a:spcPts val="1000"/>
              </a:spcAft>
              <a:buFont typeface="Symbol"/>
              <a:buChar char=""/>
            </a:pPr>
            <a:r>
              <a:rPr lang="en-US" sz="2800" dirty="0">
                <a:latin typeface="Arial Black" panose="020B0A04020102020204" pitchFamily="34" charset="0"/>
                <a:ea typeface="Calibri"/>
                <a:cs typeface="Times New Roman"/>
              </a:rPr>
              <a:t>“the prince of the power of the air” (</a:t>
            </a:r>
            <a:r>
              <a:rPr lang="en-US" sz="2800" u="sng" dirty="0">
                <a:latin typeface="Arial Black" panose="020B0A04020102020204" pitchFamily="34" charset="0"/>
                <a:ea typeface="Calibri"/>
                <a:cs typeface="Times New Roman"/>
                <a:hlinkClick r:id="rId6"/>
              </a:rPr>
              <a:t>Ephesians 2:2</a:t>
            </a:r>
            <a:r>
              <a:rPr lang="en-US" sz="2800" dirty="0">
                <a:latin typeface="Arial Black" panose="020B0A04020102020204" pitchFamily="34" charset="0"/>
                <a:ea typeface="Calibri"/>
                <a:cs typeface="Times New Roman"/>
              </a:rPr>
              <a:t>), </a:t>
            </a:r>
          </a:p>
          <a:p>
            <a:pPr marL="342900" marR="0" lvl="0" indent="-342900">
              <a:lnSpc>
                <a:spcPct val="115000"/>
              </a:lnSpc>
              <a:spcBef>
                <a:spcPts val="0"/>
              </a:spcBef>
              <a:spcAft>
                <a:spcPts val="1000"/>
              </a:spcAft>
              <a:buFont typeface="Symbol"/>
              <a:buChar char=""/>
            </a:pPr>
            <a:r>
              <a:rPr lang="en-US" sz="2800" dirty="0">
                <a:latin typeface="Arial Black" panose="020B0A04020102020204" pitchFamily="34" charset="0"/>
                <a:ea typeface="Calibri"/>
                <a:cs typeface="Times New Roman"/>
              </a:rPr>
              <a:t>“cosmic power over this present darkness” (</a:t>
            </a:r>
            <a:r>
              <a:rPr lang="en-US" sz="2800" u="sng" dirty="0">
                <a:latin typeface="Arial Black" panose="020B0A04020102020204" pitchFamily="34" charset="0"/>
                <a:ea typeface="Calibri"/>
                <a:cs typeface="Times New Roman"/>
                <a:hlinkClick r:id="rId7"/>
              </a:rPr>
              <a:t>Ephesians 6:12</a:t>
            </a:r>
            <a:r>
              <a:rPr lang="en-US" sz="2800" dirty="0">
                <a:latin typeface="Arial Black" panose="020B0A04020102020204" pitchFamily="34" charset="0"/>
                <a:ea typeface="Calibri"/>
                <a:cs typeface="Times New Roman"/>
              </a:rPr>
              <a:t>).</a:t>
            </a:r>
          </a:p>
          <a:p>
            <a:pPr marL="342900" marR="0" lvl="0" indent="-342900">
              <a:lnSpc>
                <a:spcPct val="115000"/>
              </a:lnSpc>
              <a:spcBef>
                <a:spcPts val="0"/>
              </a:spcBef>
              <a:spcAft>
                <a:spcPts val="1000"/>
              </a:spcAft>
              <a:buFont typeface="Symbol"/>
              <a:buChar char=""/>
            </a:pPr>
            <a:r>
              <a:rPr lang="en-US" sz="2800" u="sng" dirty="0">
                <a:latin typeface="Arial Black" panose="020B0A04020102020204" pitchFamily="34" charset="0"/>
                <a:ea typeface="Calibri"/>
                <a:cs typeface="Times New Roman"/>
                <a:hlinkClick r:id="rId8"/>
              </a:rPr>
              <a:t>Luke 4:5-7</a:t>
            </a:r>
            <a:r>
              <a:rPr lang="en-US" sz="2800" dirty="0">
                <a:latin typeface="Arial Black" panose="020B0A04020102020204" pitchFamily="34" charset="0"/>
                <a:ea typeface="Calibri"/>
                <a:cs typeface="Times New Roman"/>
              </a:rPr>
              <a:t> </a:t>
            </a:r>
          </a:p>
        </p:txBody>
      </p:sp>
    </p:spTree>
    <p:extLst>
      <p:ext uri="{BB962C8B-B14F-4D97-AF65-F5344CB8AC3E}">
        <p14:creationId xmlns:p14="http://schemas.microsoft.com/office/powerpoint/2010/main" val="137867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742085"/>
          </a:xfrm>
          <a:prstGeom prst="rect">
            <a:avLst/>
          </a:prstGeom>
        </p:spPr>
        <p:txBody>
          <a:bodyPr wrap="square">
            <a:spAutoFit/>
          </a:bodyPr>
          <a:lstStyle/>
          <a:p>
            <a:pPr algn="ctr">
              <a:lnSpc>
                <a:spcPct val="115000"/>
              </a:lnSpc>
              <a:spcAft>
                <a:spcPts val="1000"/>
              </a:spcAft>
            </a:pPr>
            <a:r>
              <a:rPr lang="en-US" sz="4000" dirty="0">
                <a:latin typeface="Algerian" panose="04020705040A02060702" pitchFamily="82" charset="0"/>
                <a:ea typeface="Calibri"/>
                <a:cs typeface="Times New Roman"/>
              </a:rPr>
              <a:t>Role of Man</a:t>
            </a:r>
          </a:p>
          <a:p>
            <a:pPr>
              <a:lnSpc>
                <a:spcPct val="115000"/>
              </a:lnSpc>
              <a:spcAft>
                <a:spcPts val="1000"/>
              </a:spcAft>
            </a:pPr>
            <a:r>
              <a:rPr lang="en-US" sz="2800" dirty="0">
                <a:latin typeface="Arial Black" panose="020B0A04020102020204" pitchFamily="34" charset="0"/>
                <a:ea typeface="Calibri"/>
                <a:cs typeface="Times New Roman"/>
              </a:rPr>
              <a:t>Deuteronomy 30:15-19</a:t>
            </a:r>
            <a:br>
              <a:rPr lang="en-US" sz="2800" dirty="0">
                <a:latin typeface="Arial Black" panose="020B0A04020102020204" pitchFamily="34" charset="0"/>
                <a:ea typeface="Calibri"/>
                <a:cs typeface="Times New Roman"/>
              </a:rPr>
            </a:br>
            <a:r>
              <a:rPr lang="en-US" sz="2800" dirty="0">
                <a:latin typeface="Arial Black" panose="020B0A04020102020204" pitchFamily="34" charset="0"/>
                <a:ea typeface="Calibri"/>
                <a:cs typeface="Times New Roman"/>
              </a:rPr>
              <a:t>"</a:t>
            </a:r>
            <a:r>
              <a:rPr lang="en-US" sz="2400" dirty="0">
                <a:latin typeface="Arial Black" panose="020B0A04020102020204" pitchFamily="34" charset="0"/>
                <a:ea typeface="Calibri"/>
                <a:cs typeface="Times New Roman"/>
              </a:rPr>
              <a:t>See, I have set before you today life and good, death and evil, in that I command you today to love the Lord your God, to walk in His ways, and to keep His commandments, His statutes, and His judgments, that you may live and multiply; and the Lord your God will bless you in the land which you go to possess. But if your heart turns away so that you do not hear</a:t>
            </a:r>
            <a:r>
              <a:rPr lang="en-US" sz="2400" dirty="0" smtClean="0">
                <a:latin typeface="Arial Black" panose="020B0A04020102020204" pitchFamily="34" charset="0"/>
                <a:ea typeface="Calibri"/>
                <a:cs typeface="Times New Roman"/>
              </a:rPr>
              <a:t>,… </a:t>
            </a:r>
            <a:r>
              <a:rPr lang="en-US" sz="2400" dirty="0">
                <a:latin typeface="Arial Black" panose="020B0A04020102020204" pitchFamily="34" charset="0"/>
                <a:ea typeface="Calibri"/>
                <a:cs typeface="Times New Roman"/>
              </a:rPr>
              <a:t>that I have set before you life and death, blessing and cursing; therefore choose life, that both you and your descendants may live..."</a:t>
            </a:r>
          </a:p>
        </p:txBody>
      </p:sp>
    </p:spTree>
    <p:extLst>
      <p:ext uri="{BB962C8B-B14F-4D97-AF65-F5344CB8AC3E}">
        <p14:creationId xmlns:p14="http://schemas.microsoft.com/office/powerpoint/2010/main" val="1052368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159</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The Suffering Question Where is it From?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Suffering Question Where is it From? </dc:title>
  <dc:creator>mark</dc:creator>
  <cp:lastModifiedBy>mark</cp:lastModifiedBy>
  <cp:revision>1</cp:revision>
  <dcterms:created xsi:type="dcterms:W3CDTF">2014-09-27T15:36:04Z</dcterms:created>
  <dcterms:modified xsi:type="dcterms:W3CDTF">2014-09-27T15:42:03Z</dcterms:modified>
</cp:coreProperties>
</file>