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46" d="100"/>
          <a:sy n="46" d="100"/>
        </p:scale>
        <p:origin x="7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10/11/2014</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10/11/2014</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10/11/2014</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10/11/2014</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10/11/2014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10/11/2014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10/11/2014</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10/11/2014</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10/11/2014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10/11/2014</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2509" y="1803405"/>
            <a:ext cx="11617036" cy="1825096"/>
          </a:xfrm>
        </p:spPr>
        <p:txBody>
          <a:bodyPr/>
          <a:lstStyle/>
          <a:p>
            <a:pPr algn="ctr"/>
            <a:r>
              <a:rPr lang="en-US" dirty="0" smtClean="0">
                <a:latin typeface="Aharoni" panose="02010803020104030203" pitchFamily="2" charset="-79"/>
                <a:cs typeface="Aharoni" panose="02010803020104030203" pitchFamily="2" charset="-79"/>
              </a:rPr>
              <a:t>Reasons for Suffering</a:t>
            </a:r>
            <a:endParaRPr lang="en-US" dirty="0">
              <a:latin typeface="Aharoni" panose="02010803020104030203" pitchFamily="2" charset="-79"/>
              <a:cs typeface="Aharoni" panose="02010803020104030203" pitchFamily="2" charset="-79"/>
            </a:endParaRPr>
          </a:p>
        </p:txBody>
      </p:sp>
      <p:sp>
        <p:nvSpPr>
          <p:cNvPr id="3" name="Subtitle 2"/>
          <p:cNvSpPr>
            <a:spLocks noGrp="1"/>
          </p:cNvSpPr>
          <p:nvPr>
            <p:ph type="subTitle" idx="1"/>
          </p:nvPr>
        </p:nvSpPr>
        <p:spPr/>
        <p:txBody>
          <a:bodyPr>
            <a:noAutofit/>
          </a:bodyPr>
          <a:lstStyle/>
          <a:p>
            <a:pPr algn="ctr"/>
            <a:r>
              <a:rPr lang="en-US" sz="5400" dirty="0" smtClean="0"/>
              <a:t>Three Reasons</a:t>
            </a:r>
            <a:endParaRPr lang="en-US" sz="5400" dirty="0"/>
          </a:p>
        </p:txBody>
      </p:sp>
    </p:spTree>
    <p:extLst>
      <p:ext uri="{BB962C8B-B14F-4D97-AF65-F5344CB8AC3E}">
        <p14:creationId xmlns:p14="http://schemas.microsoft.com/office/powerpoint/2010/main" val="1253032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7200" b="1" i="1" dirty="0"/>
              <a:t>Glorification</a:t>
            </a:r>
            <a:r>
              <a:rPr lang="en-US" dirty="0"/>
              <a:t/>
            </a:r>
            <a:br>
              <a:rPr lang="en-US" dirty="0"/>
            </a:br>
            <a:endParaRPr lang="en-US" dirty="0"/>
          </a:p>
        </p:txBody>
      </p:sp>
      <p:sp>
        <p:nvSpPr>
          <p:cNvPr id="3" name="Content Placeholder 2"/>
          <p:cNvSpPr>
            <a:spLocks noGrp="1"/>
          </p:cNvSpPr>
          <p:nvPr>
            <p:ph idx="1"/>
          </p:nvPr>
        </p:nvSpPr>
        <p:spPr>
          <a:xfrm>
            <a:off x="0" y="1579418"/>
            <a:ext cx="12192000" cy="5278582"/>
          </a:xfrm>
        </p:spPr>
        <p:txBody>
          <a:bodyPr/>
          <a:lstStyle/>
          <a:p>
            <a:pPr lvl="1"/>
            <a:r>
              <a:rPr lang="en-US" sz="3600" b="1" i="1" dirty="0"/>
              <a:t>John 9:1-5</a:t>
            </a:r>
            <a:r>
              <a:rPr lang="en-US" sz="3600" dirty="0"/>
              <a:t> </a:t>
            </a:r>
          </a:p>
          <a:p>
            <a:pPr lvl="2"/>
            <a:r>
              <a:rPr lang="en-US" sz="3600" dirty="0"/>
              <a:t>As he passed by, he saw a man blind from birth. And his disciples asked him, “Rabbi, who sinned, this man or his parents, that he was born blind?” Jesus answered, “It was not that this man sinned, or his parents, but that the works of God might be displayed in him. We must work the works of him who sent me while it is day; night is coming, when no one can work. As long as I am in the world, I am the light of the world.”</a:t>
            </a:r>
          </a:p>
          <a:p>
            <a:endParaRPr lang="en-US" dirty="0"/>
          </a:p>
        </p:txBody>
      </p:sp>
    </p:spTree>
    <p:extLst>
      <p:ext uri="{BB962C8B-B14F-4D97-AF65-F5344CB8AC3E}">
        <p14:creationId xmlns:p14="http://schemas.microsoft.com/office/powerpoint/2010/main" val="995454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9600" dirty="0" smtClean="0"/>
              <a:t>Sin</a:t>
            </a:r>
            <a:endParaRPr lang="en-US" sz="9600" dirty="0"/>
          </a:p>
        </p:txBody>
      </p:sp>
      <p:sp>
        <p:nvSpPr>
          <p:cNvPr id="3" name="Content Placeholder 2"/>
          <p:cNvSpPr>
            <a:spLocks noGrp="1"/>
          </p:cNvSpPr>
          <p:nvPr>
            <p:ph idx="1"/>
          </p:nvPr>
        </p:nvSpPr>
        <p:spPr/>
        <p:txBody>
          <a:bodyPr>
            <a:normAutofit/>
          </a:bodyPr>
          <a:lstStyle/>
          <a:p>
            <a:pPr lvl="1"/>
            <a:r>
              <a:rPr lang="en-US" sz="4400" b="1" i="1" dirty="0"/>
              <a:t>Romans 5:12</a:t>
            </a:r>
            <a:r>
              <a:rPr lang="en-US" sz="4400" dirty="0"/>
              <a:t> </a:t>
            </a:r>
          </a:p>
          <a:p>
            <a:pPr lvl="2"/>
            <a:r>
              <a:rPr lang="en-US" sz="4400" dirty="0"/>
              <a:t>Therefore, just as sin came into the world through one man, and death through sin, and so death spread to all men because all sinned</a:t>
            </a:r>
          </a:p>
          <a:p>
            <a:endParaRPr lang="en-US" sz="4400" dirty="0"/>
          </a:p>
        </p:txBody>
      </p:sp>
    </p:spTree>
    <p:extLst>
      <p:ext uri="{BB962C8B-B14F-4D97-AF65-F5344CB8AC3E}">
        <p14:creationId xmlns:p14="http://schemas.microsoft.com/office/powerpoint/2010/main" val="1613893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0" dirty="0" smtClean="0"/>
              <a:t>Sanctification</a:t>
            </a:r>
            <a:endParaRPr lang="en-US" sz="8000" dirty="0"/>
          </a:p>
        </p:txBody>
      </p:sp>
      <p:sp>
        <p:nvSpPr>
          <p:cNvPr id="3" name="Content Placeholder 2"/>
          <p:cNvSpPr>
            <a:spLocks noGrp="1"/>
          </p:cNvSpPr>
          <p:nvPr>
            <p:ph idx="1"/>
          </p:nvPr>
        </p:nvSpPr>
        <p:spPr>
          <a:xfrm>
            <a:off x="0" y="1828800"/>
            <a:ext cx="12192000" cy="4842164"/>
          </a:xfrm>
        </p:spPr>
        <p:txBody>
          <a:bodyPr>
            <a:noAutofit/>
          </a:bodyPr>
          <a:lstStyle/>
          <a:p>
            <a:pPr lvl="1"/>
            <a:r>
              <a:rPr lang="en-US" sz="4400" b="1" i="1" dirty="0"/>
              <a:t>I Peter 5:10-11</a:t>
            </a:r>
            <a:endParaRPr lang="en-US" sz="4400" dirty="0"/>
          </a:p>
          <a:p>
            <a:pPr lvl="2"/>
            <a:r>
              <a:rPr lang="en-US" sz="4400" dirty="0"/>
              <a:t>But may</a:t>
            </a:r>
            <a:r>
              <a:rPr lang="en-US" sz="4400" baseline="30000" dirty="0"/>
              <a:t> </a:t>
            </a:r>
            <a:r>
              <a:rPr lang="en-US" sz="4400" dirty="0"/>
              <a:t>the God of all grace, who called us to His eternal glory by Christ Jesus, after you have suffered a while, perfect, establish, strengthen, and settle you. </a:t>
            </a:r>
            <a:r>
              <a:rPr lang="en-US" sz="4400" baseline="30000" dirty="0"/>
              <a:t>11 </a:t>
            </a:r>
            <a:r>
              <a:rPr lang="en-US" sz="4400" dirty="0"/>
              <a:t>To Him be the glory and the dominion forever and ever. Amen.</a:t>
            </a:r>
          </a:p>
          <a:p>
            <a:endParaRPr lang="en-US" sz="4400" dirty="0"/>
          </a:p>
        </p:txBody>
      </p:sp>
    </p:spTree>
    <p:extLst>
      <p:ext uri="{BB962C8B-B14F-4D97-AF65-F5344CB8AC3E}">
        <p14:creationId xmlns:p14="http://schemas.microsoft.com/office/powerpoint/2010/main" val="4236101047"/>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01D17D"/>
      </a:accent1>
      <a:accent2>
        <a:srgbClr val="84C72A"/>
      </a:accent2>
      <a:accent3>
        <a:srgbClr val="E1D126"/>
      </a:accent3>
      <a:accent4>
        <a:srgbClr val="E29932"/>
      </a:accent4>
      <a:accent5>
        <a:srgbClr val="E56526"/>
      </a:accent5>
      <a:accent6>
        <a:srgbClr val="D63731"/>
      </a:accent6>
      <a:hlink>
        <a:srgbClr val="35FA7F"/>
      </a:hlink>
      <a:folHlink>
        <a:srgbClr val="BAFC85"/>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2B2A868B-6BC2-4B3E-98B9-1258F41035DE}"/>
    </a:ext>
  </a:extLst>
</a:theme>
</file>

<file path=docProps/app.xml><?xml version="1.0" encoding="utf-8"?>
<Properties xmlns="http://schemas.openxmlformats.org/officeDocument/2006/extended-properties" xmlns:vt="http://schemas.openxmlformats.org/officeDocument/2006/docPropsVTypes">
  <Template>TC104033937[[fn=Vapor Trail]]</Template>
  <TotalTime>7</TotalTime>
  <Words>161</Words>
  <Application>Microsoft Office PowerPoint</Application>
  <PresentationFormat>Widescreen</PresentationFormat>
  <Paragraphs>11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Aharoni</vt:lpstr>
      <vt:lpstr>Arial</vt:lpstr>
      <vt:lpstr>Century Gothic</vt:lpstr>
      <vt:lpstr>Vapor Trail</vt:lpstr>
      <vt:lpstr>Reasons for Suffering</vt:lpstr>
      <vt:lpstr>Glorification </vt:lpstr>
      <vt:lpstr>Sin</vt:lpstr>
      <vt:lpstr>Sanctification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Reasons for Suffering</dc:title>
  <dc:creator>admin</dc:creator>
  <cp:lastModifiedBy>admin</cp:lastModifiedBy>
  <cp:revision>1</cp:revision>
  <dcterms:created xsi:type="dcterms:W3CDTF">2014-10-11T23:41:47Z</dcterms:created>
  <dcterms:modified xsi:type="dcterms:W3CDTF">2014-10-11T23:49:23Z</dcterms:modified>
</cp:coreProperties>
</file>