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3225D13-19CA-49A7-8E72-DD0F4637FF82}" type="datetimeFigureOut">
              <a:rPr lang="en-US" smtClean="0"/>
              <a:t>10/25/2014</a:t>
            </a:fld>
            <a:endParaRPr lang="en-US"/>
          </a:p>
        </p:txBody>
      </p:sp>
      <p:sp>
        <p:nvSpPr>
          <p:cNvPr id="23" name="Slide Number Placeholder 22"/>
          <p:cNvSpPr>
            <a:spLocks noGrp="1"/>
          </p:cNvSpPr>
          <p:nvPr>
            <p:ph type="sldNum" sz="quarter" idx="11"/>
          </p:nvPr>
        </p:nvSpPr>
        <p:spPr/>
        <p:txBody>
          <a:bodyPr/>
          <a:lstStyle/>
          <a:p>
            <a:fld id="{60F5EFA6-A352-4BEA-B5FA-A4F99F058C9B}"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25D13-19CA-49A7-8E72-DD0F4637FF82}" type="datetimeFigureOut">
              <a:rPr lang="en-US" smtClean="0"/>
              <a:t>10/25/2014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EFA6-A352-4BEA-B5FA-A4F99F058C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25D13-19CA-49A7-8E72-DD0F4637FF82}" type="datetimeFigureOut">
              <a:rPr lang="en-US" smtClean="0"/>
              <a:t>10/25/2014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EFA6-A352-4BEA-B5FA-A4F99F058C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3225D13-19CA-49A7-8E72-DD0F4637FF82}" type="datetimeFigureOut">
              <a:rPr lang="en-US" smtClean="0"/>
              <a:t>10/25/2014</a:t>
            </a:fld>
            <a:endParaRPr lang="en-US"/>
          </a:p>
        </p:txBody>
      </p:sp>
      <p:sp>
        <p:nvSpPr>
          <p:cNvPr id="19" name="Slide Number Placeholder 18"/>
          <p:cNvSpPr>
            <a:spLocks noGrp="1"/>
          </p:cNvSpPr>
          <p:nvPr>
            <p:ph type="sldNum" sz="quarter" idx="15"/>
          </p:nvPr>
        </p:nvSpPr>
        <p:spPr/>
        <p:txBody>
          <a:bodyPr/>
          <a:lstStyle/>
          <a:p>
            <a:fld id="{60F5EFA6-A352-4BEA-B5FA-A4F99F058C9B}"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3225D13-19CA-49A7-8E72-DD0F4637FF82}" type="datetimeFigureOut">
              <a:rPr lang="en-US" smtClean="0"/>
              <a:t>10/25/2014</a:t>
            </a:fld>
            <a:endParaRPr lang="en-US"/>
          </a:p>
        </p:txBody>
      </p:sp>
      <p:sp>
        <p:nvSpPr>
          <p:cNvPr id="20" name="Slide Number Placeholder 19"/>
          <p:cNvSpPr>
            <a:spLocks noGrp="1"/>
          </p:cNvSpPr>
          <p:nvPr>
            <p:ph type="sldNum" sz="quarter" idx="11"/>
          </p:nvPr>
        </p:nvSpPr>
        <p:spPr/>
        <p:txBody>
          <a:bodyPr/>
          <a:lstStyle/>
          <a:p>
            <a:fld id="{60F5EFA6-A352-4BEA-B5FA-A4F99F058C9B}"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3225D13-19CA-49A7-8E72-DD0F4637FF82}" type="datetimeFigureOut">
              <a:rPr lang="en-US" smtClean="0"/>
              <a:t>10/25/2014</a:t>
            </a:fld>
            <a:endParaRPr lang="en-US"/>
          </a:p>
        </p:txBody>
      </p:sp>
      <p:sp>
        <p:nvSpPr>
          <p:cNvPr id="25" name="Slide Number Placeholder 24"/>
          <p:cNvSpPr>
            <a:spLocks noGrp="1"/>
          </p:cNvSpPr>
          <p:nvPr>
            <p:ph type="sldNum" sz="quarter" idx="16"/>
          </p:nvPr>
        </p:nvSpPr>
        <p:spPr/>
        <p:txBody>
          <a:bodyPr/>
          <a:lstStyle/>
          <a:p>
            <a:fld id="{60F5EFA6-A352-4BEA-B5FA-A4F99F058C9B}"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3225D13-19CA-49A7-8E72-DD0F4637FF82}" type="datetimeFigureOut">
              <a:rPr lang="en-US" smtClean="0"/>
              <a:t>10/25/2014</a:t>
            </a:fld>
            <a:endParaRPr lang="en-US"/>
          </a:p>
        </p:txBody>
      </p:sp>
      <p:sp>
        <p:nvSpPr>
          <p:cNvPr id="24" name="Slide Number Placeholder 23"/>
          <p:cNvSpPr>
            <a:spLocks noGrp="1"/>
          </p:cNvSpPr>
          <p:nvPr>
            <p:ph type="sldNum" sz="quarter" idx="17"/>
          </p:nvPr>
        </p:nvSpPr>
        <p:spPr/>
        <p:txBody>
          <a:bodyPr/>
          <a:lstStyle/>
          <a:p>
            <a:fld id="{60F5EFA6-A352-4BEA-B5FA-A4F99F058C9B}"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43225D13-19CA-49A7-8E72-DD0F4637FF82}" type="datetimeFigureOut">
              <a:rPr lang="en-US" smtClean="0"/>
              <a:t>10/25/2014</a:t>
            </a:fld>
            <a:endParaRPr lang="en-US"/>
          </a:p>
        </p:txBody>
      </p:sp>
      <p:sp>
        <p:nvSpPr>
          <p:cNvPr id="14" name="Slide Number Placeholder 13"/>
          <p:cNvSpPr>
            <a:spLocks noGrp="1"/>
          </p:cNvSpPr>
          <p:nvPr>
            <p:ph type="sldNum" sz="quarter" idx="11"/>
          </p:nvPr>
        </p:nvSpPr>
        <p:spPr/>
        <p:txBody>
          <a:bodyPr/>
          <a:lstStyle/>
          <a:p>
            <a:fld id="{60F5EFA6-A352-4BEA-B5FA-A4F99F058C9B}"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43225D13-19CA-49A7-8E72-DD0F4637FF82}" type="datetimeFigureOut">
              <a:rPr lang="en-US" smtClean="0"/>
              <a:t>10/25/2014</a:t>
            </a:fld>
            <a:endParaRPr lang="en-US"/>
          </a:p>
        </p:txBody>
      </p:sp>
      <p:sp>
        <p:nvSpPr>
          <p:cNvPr id="12" name="Slide Number Placeholder 11"/>
          <p:cNvSpPr>
            <a:spLocks noGrp="1"/>
          </p:cNvSpPr>
          <p:nvPr>
            <p:ph type="sldNum" sz="quarter" idx="11"/>
          </p:nvPr>
        </p:nvSpPr>
        <p:spPr/>
        <p:txBody>
          <a:bodyPr/>
          <a:lstStyle/>
          <a:p>
            <a:fld id="{60F5EFA6-A352-4BEA-B5FA-A4F99F058C9B}"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3225D13-19CA-49A7-8E72-DD0F4637FF82}" type="datetimeFigureOut">
              <a:rPr lang="en-US" smtClean="0"/>
              <a:t>10/25/2014</a:t>
            </a:fld>
            <a:endParaRPr lang="en-US"/>
          </a:p>
        </p:txBody>
      </p:sp>
      <p:sp>
        <p:nvSpPr>
          <p:cNvPr id="18" name="Slide Number Placeholder 17"/>
          <p:cNvSpPr>
            <a:spLocks noGrp="1"/>
          </p:cNvSpPr>
          <p:nvPr>
            <p:ph type="sldNum" sz="quarter" idx="16"/>
          </p:nvPr>
        </p:nvSpPr>
        <p:spPr/>
        <p:txBody>
          <a:bodyPr/>
          <a:lstStyle/>
          <a:p>
            <a:fld id="{60F5EFA6-A352-4BEA-B5FA-A4F99F058C9B}"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3225D13-19CA-49A7-8E72-DD0F4637FF82}" type="datetimeFigureOut">
              <a:rPr lang="en-US" smtClean="0"/>
              <a:t>10/25/2014</a:t>
            </a:fld>
            <a:endParaRPr lang="en-US"/>
          </a:p>
        </p:txBody>
      </p:sp>
      <p:sp>
        <p:nvSpPr>
          <p:cNvPr id="20" name="Slide Number Placeholder 19"/>
          <p:cNvSpPr>
            <a:spLocks noGrp="1"/>
          </p:cNvSpPr>
          <p:nvPr>
            <p:ph type="sldNum" sz="quarter" idx="15"/>
          </p:nvPr>
        </p:nvSpPr>
        <p:spPr/>
        <p:txBody>
          <a:bodyPr/>
          <a:lstStyle/>
          <a:p>
            <a:fld id="{60F5EFA6-A352-4BEA-B5FA-A4F99F058C9B}"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3225D13-19CA-49A7-8E72-DD0F4637FF82}" type="datetimeFigureOut">
              <a:rPr lang="en-US" smtClean="0"/>
              <a:t>10/25/2014</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60F5EFA6-A352-4BEA-B5FA-A4F99F058C9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4800600"/>
          </a:xfrm>
        </p:spPr>
        <p:txBody>
          <a:bodyPr>
            <a:normAutofit fontScale="90000"/>
          </a:bodyPr>
          <a:lstStyle/>
          <a:p>
            <a:pPr algn="ctr">
              <a:lnSpc>
                <a:spcPct val="115000"/>
              </a:lnSpc>
            </a:pPr>
            <a:r>
              <a:rPr lang="en-US" dirty="0">
                <a:solidFill>
                  <a:schemeClr val="tx1"/>
                </a:solidFill>
                <a:latin typeface="Bodoni MT Black" panose="02070A03080606020203" pitchFamily="18" charset="0"/>
                <a:ea typeface="Times New Roman"/>
                <a:cs typeface="Times New Roman"/>
              </a:rPr>
              <a:t>Real Spirit (Ghostly)  Power</a:t>
            </a:r>
            <a:r>
              <a:rPr lang="en-US" sz="4000" dirty="0">
                <a:solidFill>
                  <a:schemeClr val="tx1"/>
                </a:solidFill>
                <a:latin typeface="Bodoni MT Black" panose="02070A03080606020203" pitchFamily="18" charset="0"/>
                <a:ea typeface="Calibri"/>
                <a:cs typeface="Times New Roman"/>
              </a:rPr>
              <a:t/>
            </a:r>
            <a:br>
              <a:rPr lang="en-US" sz="4000" dirty="0">
                <a:solidFill>
                  <a:schemeClr val="tx1"/>
                </a:solidFill>
                <a:latin typeface="Bodoni MT Black" panose="02070A03080606020203" pitchFamily="18" charset="0"/>
                <a:ea typeface="Calibri"/>
                <a:cs typeface="Times New Roman"/>
              </a:rPr>
            </a:br>
            <a:r>
              <a:rPr lang="en-US" dirty="0">
                <a:solidFill>
                  <a:schemeClr val="tx1"/>
                </a:solidFill>
                <a:latin typeface="Bodoni MT Black" panose="02070A03080606020203" pitchFamily="18" charset="0"/>
                <a:ea typeface="Times New Roman"/>
                <a:cs typeface="Times New Roman"/>
              </a:rPr>
              <a:t> </a:t>
            </a:r>
            <a:r>
              <a:rPr lang="en-US" sz="4000" dirty="0">
                <a:solidFill>
                  <a:schemeClr val="tx1"/>
                </a:solidFill>
                <a:latin typeface="Bodoni MT Black" panose="02070A03080606020203" pitchFamily="18" charset="0"/>
                <a:ea typeface="Calibri"/>
                <a:cs typeface="Times New Roman"/>
              </a:rPr>
              <a:t/>
            </a:r>
            <a:br>
              <a:rPr lang="en-US" sz="4000" dirty="0">
                <a:solidFill>
                  <a:schemeClr val="tx1"/>
                </a:solidFill>
                <a:latin typeface="Bodoni MT Black" panose="02070A03080606020203" pitchFamily="18" charset="0"/>
                <a:ea typeface="Calibri"/>
                <a:cs typeface="Times New Roman"/>
              </a:rPr>
            </a:br>
            <a:r>
              <a:rPr lang="en-US" dirty="0" err="1">
                <a:solidFill>
                  <a:schemeClr val="tx1"/>
                </a:solidFill>
                <a:latin typeface="Bodoni MT Black" panose="02070A03080606020203" pitchFamily="18" charset="0"/>
                <a:ea typeface="Times New Roman"/>
                <a:cs typeface="Times New Roman"/>
              </a:rPr>
              <a:t>Power</a:t>
            </a:r>
            <a:r>
              <a:rPr lang="en-US" dirty="0">
                <a:solidFill>
                  <a:schemeClr val="tx1"/>
                </a:solidFill>
                <a:latin typeface="Bodoni MT Black" panose="02070A03080606020203" pitchFamily="18" charset="0"/>
                <a:ea typeface="Times New Roman"/>
                <a:cs typeface="Times New Roman"/>
              </a:rPr>
              <a:t> of the Holy Spirit</a:t>
            </a:r>
            <a:r>
              <a:rPr lang="en-US" sz="4000" dirty="0">
                <a:latin typeface="Calibri"/>
                <a:ea typeface="Calibri"/>
                <a:cs typeface="Times New Roman"/>
              </a:rPr>
              <a:t/>
            </a:r>
            <a:br>
              <a:rPr lang="en-US" sz="4000" dirty="0">
                <a:latin typeface="Calibri"/>
                <a:ea typeface="Calibri"/>
                <a:cs typeface="Times New Roman"/>
              </a:rPr>
            </a:br>
            <a:endParaRPr lang="en-US" dirty="0"/>
          </a:p>
        </p:txBody>
      </p:sp>
    </p:spTree>
    <p:extLst>
      <p:ext uri="{BB962C8B-B14F-4D97-AF65-F5344CB8AC3E}">
        <p14:creationId xmlns:p14="http://schemas.microsoft.com/office/powerpoint/2010/main" val="26714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0" y="0"/>
            <a:ext cx="9144000" cy="6858000"/>
          </a:xfrm>
        </p:spPr>
        <p:txBody>
          <a:bodyPr>
            <a:normAutofit lnSpcReduction="10000"/>
          </a:bodyPr>
          <a:lstStyle/>
          <a:p>
            <a:pPr lvl="0"/>
            <a:r>
              <a:rPr lang="en-US" sz="3600" dirty="0">
                <a:latin typeface="Aharoni" panose="02010803020104030203" pitchFamily="2" charset="-79"/>
                <a:cs typeface="Aharoni" panose="02010803020104030203" pitchFamily="2" charset="-79"/>
              </a:rPr>
              <a:t>CONVICTION</a:t>
            </a:r>
          </a:p>
          <a:p>
            <a:pPr lvl="1"/>
            <a:r>
              <a:rPr lang="en-US" sz="3600" dirty="0">
                <a:latin typeface="Aharoni" panose="02010803020104030203" pitchFamily="2" charset="-79"/>
                <a:cs typeface="Aharoni" panose="02010803020104030203" pitchFamily="2" charset="-79"/>
              </a:rPr>
              <a:t>JOHN 16:8  "And when he [the Holy Spirit] comes, he will convict the world concerning sin and righteousness and judgment."</a:t>
            </a:r>
          </a:p>
          <a:p>
            <a:pPr lvl="0"/>
            <a:r>
              <a:rPr lang="en-US" sz="3600" dirty="0">
                <a:latin typeface="Aharoni" panose="02010803020104030203" pitchFamily="2" charset="-79"/>
                <a:cs typeface="Aharoni" panose="02010803020104030203" pitchFamily="2" charset="-79"/>
              </a:rPr>
              <a:t>HELPER</a:t>
            </a:r>
          </a:p>
          <a:p>
            <a:pPr lvl="1"/>
            <a:r>
              <a:rPr lang="en-US" sz="3600" dirty="0">
                <a:latin typeface="Aharoni" panose="02010803020104030203" pitchFamily="2" charset="-79"/>
                <a:cs typeface="Aharoni" panose="02010803020104030203" pitchFamily="2" charset="-79"/>
              </a:rPr>
              <a:t>JOHN 14;16-17  "And I will ask the Father, and he will give you another Helper, to be with you forever, even the Spirit of truth, whom the world cannot receive, because it neither sees him nor knows him." </a:t>
            </a:r>
          </a:p>
          <a:p>
            <a:endParaRPr lang="en-US" dirty="0"/>
          </a:p>
        </p:txBody>
      </p:sp>
    </p:spTree>
    <p:extLst>
      <p:ext uri="{BB962C8B-B14F-4D97-AF65-F5344CB8AC3E}">
        <p14:creationId xmlns:p14="http://schemas.microsoft.com/office/powerpoint/2010/main" val="242403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0" y="0"/>
            <a:ext cx="9144000" cy="6858000"/>
          </a:xfrm>
        </p:spPr>
        <p:txBody>
          <a:bodyPr>
            <a:normAutofit/>
          </a:bodyPr>
          <a:lstStyle/>
          <a:p>
            <a:pPr lvl="0"/>
            <a:r>
              <a:rPr lang="en-US" sz="4800" dirty="0">
                <a:latin typeface="Aharoni" panose="02010803020104030203" pitchFamily="2" charset="-79"/>
                <a:cs typeface="Aharoni" panose="02010803020104030203" pitchFamily="2" charset="-79"/>
              </a:rPr>
              <a:t>GUIDE </a:t>
            </a:r>
          </a:p>
          <a:p>
            <a:pPr lvl="1"/>
            <a:r>
              <a:rPr lang="en-US" sz="4800" dirty="0">
                <a:latin typeface="Aharoni" panose="02010803020104030203" pitchFamily="2" charset="-79"/>
                <a:cs typeface="Aharoni" panose="02010803020104030203" pitchFamily="2" charset="-79"/>
              </a:rPr>
              <a:t>JOHN 16:13 When the Spirit of truth comes, he will guide you into all the truth."</a:t>
            </a:r>
          </a:p>
          <a:p>
            <a:pPr lvl="1"/>
            <a:r>
              <a:rPr lang="en-US" sz="4800" dirty="0">
                <a:latin typeface="Aharoni" panose="02010803020104030203" pitchFamily="2" charset="-79"/>
                <a:cs typeface="Aharoni" panose="02010803020104030203" pitchFamily="2" charset="-79"/>
              </a:rPr>
              <a:t>Rather than depending on our human reasoning, we have a supernatural guide in the form of God's indwelling Holy Spirit.</a:t>
            </a:r>
          </a:p>
          <a:p>
            <a:endParaRPr lang="en-US" dirty="0"/>
          </a:p>
        </p:txBody>
      </p:sp>
    </p:spTree>
    <p:extLst>
      <p:ext uri="{BB962C8B-B14F-4D97-AF65-F5344CB8AC3E}">
        <p14:creationId xmlns:p14="http://schemas.microsoft.com/office/powerpoint/2010/main" val="15818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28600"/>
            <a:ext cx="8305800" cy="5078313"/>
          </a:xfrm>
          <a:prstGeom prst="rect">
            <a:avLst/>
          </a:prstGeom>
        </p:spPr>
        <p:txBody>
          <a:bodyPr wrap="square">
            <a:spAutoFit/>
          </a:bodyPr>
          <a:lstStyle/>
          <a:p>
            <a:pPr lvl="0"/>
            <a:r>
              <a:rPr lang="en-US" sz="5400" dirty="0">
                <a:latin typeface="Aharoni" panose="02010803020104030203" pitchFamily="2" charset="-79"/>
                <a:cs typeface="Aharoni" panose="02010803020104030203" pitchFamily="2" charset="-79"/>
              </a:rPr>
              <a:t>GIFT </a:t>
            </a:r>
            <a:r>
              <a:rPr lang="en-US" sz="5400" dirty="0" smtClean="0">
                <a:latin typeface="Aharoni" panose="02010803020104030203" pitchFamily="2" charset="-79"/>
                <a:cs typeface="Aharoni" panose="02010803020104030203" pitchFamily="2" charset="-79"/>
              </a:rPr>
              <a:t>GIVER</a:t>
            </a:r>
          </a:p>
          <a:p>
            <a:pPr lvl="0"/>
            <a:endParaRPr lang="en-US" sz="5400" dirty="0">
              <a:latin typeface="Aharoni" panose="02010803020104030203" pitchFamily="2" charset="-79"/>
              <a:cs typeface="Aharoni" panose="02010803020104030203" pitchFamily="2" charset="-79"/>
            </a:endParaRPr>
          </a:p>
          <a:p>
            <a:pPr lvl="1"/>
            <a:r>
              <a:rPr lang="en-US" sz="5400" dirty="0">
                <a:latin typeface="Aharoni" panose="02010803020104030203" pitchFamily="2" charset="-79"/>
                <a:cs typeface="Aharoni" panose="02010803020104030203" pitchFamily="2" charset="-79"/>
              </a:rPr>
              <a:t>1 Corinthians 12</a:t>
            </a:r>
          </a:p>
          <a:p>
            <a:pPr lvl="1"/>
            <a:r>
              <a:rPr lang="en-US" sz="5400" dirty="0">
                <a:latin typeface="Aharoni" panose="02010803020104030203" pitchFamily="2" charset="-79"/>
                <a:cs typeface="Aharoni" panose="02010803020104030203" pitchFamily="2" charset="-79"/>
              </a:rPr>
              <a:t>Romans 12:3-8</a:t>
            </a:r>
          </a:p>
          <a:p>
            <a:pPr lvl="1"/>
            <a:r>
              <a:rPr lang="en-US" sz="5400" dirty="0">
                <a:latin typeface="Aharoni" panose="02010803020104030203" pitchFamily="2" charset="-79"/>
                <a:cs typeface="Aharoni" panose="02010803020104030203" pitchFamily="2" charset="-79"/>
              </a:rPr>
              <a:t>I Peter 4:10-11</a:t>
            </a:r>
          </a:p>
          <a:p>
            <a:pPr lvl="1"/>
            <a:r>
              <a:rPr lang="en-US" sz="5400" dirty="0">
                <a:latin typeface="Aharoni" panose="02010803020104030203" pitchFamily="2" charset="-79"/>
                <a:cs typeface="Aharoni" panose="02010803020104030203" pitchFamily="2" charset="-79"/>
              </a:rPr>
              <a:t>Ephesians 2:10</a:t>
            </a:r>
          </a:p>
        </p:txBody>
      </p:sp>
    </p:spTree>
    <p:extLst>
      <p:ext uri="{BB962C8B-B14F-4D97-AF65-F5344CB8AC3E}">
        <p14:creationId xmlns:p14="http://schemas.microsoft.com/office/powerpoint/2010/main" val="332858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755422"/>
          </a:xfrm>
          <a:prstGeom prst="rect">
            <a:avLst/>
          </a:prstGeom>
        </p:spPr>
        <p:txBody>
          <a:bodyPr wrap="square">
            <a:spAutoFit/>
          </a:bodyPr>
          <a:lstStyle/>
          <a:p>
            <a:pPr lvl="0"/>
            <a:r>
              <a:rPr lang="en-US" sz="4400" dirty="0">
                <a:latin typeface="Aharoni" panose="02010803020104030203" pitchFamily="2" charset="-79"/>
                <a:cs typeface="Aharoni" panose="02010803020104030203" pitchFamily="2" charset="-79"/>
              </a:rPr>
              <a:t>INDWELLS</a:t>
            </a:r>
          </a:p>
          <a:p>
            <a:pPr lvl="1"/>
            <a:r>
              <a:rPr lang="en-US" sz="3600" dirty="0">
                <a:latin typeface="Aharoni" panose="02010803020104030203" pitchFamily="2" charset="-79"/>
                <a:cs typeface="Aharoni" panose="02010803020104030203" pitchFamily="2" charset="-79"/>
              </a:rPr>
              <a:t>Ephesians 1:13-14 In Him you also </a:t>
            </a:r>
            <a:r>
              <a:rPr lang="en-US" sz="3600" i="1" dirty="0">
                <a:latin typeface="Aharoni" panose="02010803020104030203" pitchFamily="2" charset="-79"/>
                <a:cs typeface="Aharoni" panose="02010803020104030203" pitchFamily="2" charset="-79"/>
              </a:rPr>
              <a:t>trusted,</a:t>
            </a:r>
            <a:r>
              <a:rPr lang="en-US" sz="3600" dirty="0">
                <a:latin typeface="Aharoni" panose="02010803020104030203" pitchFamily="2" charset="-79"/>
                <a:cs typeface="Aharoni" panose="02010803020104030203" pitchFamily="2" charset="-79"/>
              </a:rPr>
              <a:t> after you heard the word of truth, the gospel of your salvation; in whom also, having believed, you were sealed with the Holy Spirit of promise, </a:t>
            </a:r>
            <a:r>
              <a:rPr lang="en-US" sz="3600" baseline="30000" dirty="0">
                <a:latin typeface="Aharoni" panose="02010803020104030203" pitchFamily="2" charset="-79"/>
                <a:cs typeface="Aharoni" panose="02010803020104030203" pitchFamily="2" charset="-79"/>
              </a:rPr>
              <a:t>14 </a:t>
            </a:r>
            <a:r>
              <a:rPr lang="en-US" sz="3600" dirty="0">
                <a:latin typeface="Aharoni" panose="02010803020104030203" pitchFamily="2" charset="-79"/>
                <a:cs typeface="Aharoni" panose="02010803020104030203" pitchFamily="2" charset="-79"/>
              </a:rPr>
              <a:t>who</a:t>
            </a:r>
            <a:r>
              <a:rPr lang="en-US" sz="3600" baseline="30000" dirty="0">
                <a:latin typeface="Aharoni" panose="02010803020104030203" pitchFamily="2" charset="-79"/>
                <a:cs typeface="Aharoni" panose="02010803020104030203" pitchFamily="2" charset="-79"/>
              </a:rPr>
              <a:t> </a:t>
            </a:r>
            <a:r>
              <a:rPr lang="en-US" sz="3600" dirty="0">
                <a:latin typeface="Aharoni" panose="02010803020104030203" pitchFamily="2" charset="-79"/>
                <a:cs typeface="Aharoni" panose="02010803020104030203" pitchFamily="2" charset="-79"/>
              </a:rPr>
              <a:t> is the guarantee of our inheritance until the redemption of the purchased possession, to the praise of His glory.</a:t>
            </a:r>
          </a:p>
        </p:txBody>
      </p:sp>
    </p:spTree>
    <p:extLst>
      <p:ext uri="{BB962C8B-B14F-4D97-AF65-F5344CB8AC3E}">
        <p14:creationId xmlns:p14="http://schemas.microsoft.com/office/powerpoint/2010/main" val="315928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86090"/>
          </a:xfrm>
          <a:prstGeom prst="rect">
            <a:avLst/>
          </a:prstGeom>
        </p:spPr>
        <p:txBody>
          <a:bodyPr wrap="square">
            <a:spAutoFit/>
          </a:bodyPr>
          <a:lstStyle/>
          <a:p>
            <a:pPr lvl="0"/>
            <a:r>
              <a:rPr lang="en-US" sz="4400" dirty="0">
                <a:latin typeface="Aharoni" panose="02010803020104030203" pitchFamily="2" charset="-79"/>
                <a:cs typeface="Aharoni" panose="02010803020104030203" pitchFamily="2" charset="-79"/>
              </a:rPr>
              <a:t>ENABLES(Produce Fruit)</a:t>
            </a:r>
          </a:p>
          <a:p>
            <a:pPr lvl="1"/>
            <a:r>
              <a:rPr lang="en-US" sz="4400" dirty="0">
                <a:latin typeface="Aharoni" panose="02010803020104030203" pitchFamily="2" charset="-79"/>
                <a:cs typeface="Aharoni" panose="02010803020104030203" pitchFamily="2" charset="-79"/>
              </a:rPr>
              <a:t>GALATIANS 5:22-23 But the fruit of the Spirit is love, joy, peace, patience, kindness, goodness, faithfulness, gentleness, self-control; against such things there is no law."</a:t>
            </a:r>
          </a:p>
          <a:p>
            <a:r>
              <a:rPr lang="en-US" sz="3600" dirty="0">
                <a:latin typeface="Aharoni" panose="02010803020104030203" pitchFamily="2" charset="-79"/>
                <a:cs typeface="Aharoni" panose="02010803020104030203" pitchFamily="2" charset="-79"/>
              </a:rPr>
              <a:t> </a:t>
            </a:r>
          </a:p>
        </p:txBody>
      </p:sp>
    </p:spTree>
    <p:extLst>
      <p:ext uri="{BB962C8B-B14F-4D97-AF65-F5344CB8AC3E}">
        <p14:creationId xmlns:p14="http://schemas.microsoft.com/office/powerpoint/2010/main" val="3573745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9</TotalTime>
  <Words>210</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Mylar</vt:lpstr>
      <vt:lpstr>Real Spirit (Ghostly)  Power   Power of the Holy Spirit </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Spirit (Ghostly)  Power   Power of the Holy Spirit </dc:title>
  <dc:creator>new pc</dc:creator>
  <cp:lastModifiedBy>new pc</cp:lastModifiedBy>
  <cp:revision>1</cp:revision>
  <dcterms:created xsi:type="dcterms:W3CDTF">2014-10-26T02:18:52Z</dcterms:created>
  <dcterms:modified xsi:type="dcterms:W3CDTF">2014-10-26T02:27:54Z</dcterms:modified>
</cp:coreProperties>
</file>