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p:scale>
          <a:sx n="100" d="100"/>
          <a:sy n="100" d="100"/>
        </p:scale>
        <p:origin x="-14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6084FA-9895-408C-8B3B-BB66F6BE7E26}" type="datetimeFigureOut">
              <a:rPr lang="en-US" smtClean="0"/>
              <a:t>5/21/2016</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277545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8562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5/21/2016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35383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5/21/2016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50933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6084FA-9895-408C-8B3B-BB66F6BE7E26}" type="datetimeFigureOut">
              <a:rPr lang="en-US" smtClean="0"/>
              <a:t>5/21/2016</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605622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53788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821645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96780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6084FA-9895-408C-8B3B-BB66F6BE7E26}" type="datetimeFigureOut">
              <a:rPr lang="en-US" smtClean="0"/>
              <a:t>5/21/2016</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95104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538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5/21/2016</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9019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6084FA-9895-408C-8B3B-BB66F6BE7E26}"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1947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6084FA-9895-408C-8B3B-BB66F6BE7E26}" type="datetimeFigureOut">
              <a:rPr lang="en-US" smtClean="0"/>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7787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6084FA-9895-408C-8B3B-BB66F6BE7E26}"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408763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084FA-9895-408C-8B3B-BB66F6BE7E26}" type="datetimeFigureOut">
              <a:rPr lang="en-US" smtClean="0"/>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2782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67006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6349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6084FA-9895-408C-8B3B-BB66F6BE7E26}" type="datetimeFigureOut">
              <a:rPr lang="en-US" smtClean="0"/>
              <a:t>5/21/2016</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84BF9E-B265-470F-A2F5-E172260150A4}" type="slidenum">
              <a:rPr lang="en-US" smtClean="0"/>
              <a:t>‹#›</a:t>
            </a:fld>
            <a:endParaRPr lang="en-US"/>
          </a:p>
        </p:txBody>
      </p:sp>
    </p:spTree>
    <p:extLst>
      <p:ext uri="{BB962C8B-B14F-4D97-AF65-F5344CB8AC3E}">
        <p14:creationId xmlns:p14="http://schemas.microsoft.com/office/powerpoint/2010/main" val="24203520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b="1" dirty="0" smtClean="0"/>
              <a:t>Biblical Preaching and Teaching</a:t>
            </a:r>
            <a:endParaRPr lang="en-US" sz="7200" b="1" dirty="0"/>
          </a:p>
        </p:txBody>
      </p:sp>
    </p:spTree>
    <p:extLst>
      <p:ext uri="{BB962C8B-B14F-4D97-AF65-F5344CB8AC3E}">
        <p14:creationId xmlns:p14="http://schemas.microsoft.com/office/powerpoint/2010/main" val="108514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54063"/>
            <a:ext cx="12094464" cy="769441"/>
          </a:xfrm>
          <a:prstGeom prst="rect">
            <a:avLst/>
          </a:prstGeom>
        </p:spPr>
        <p:txBody>
          <a:bodyPr wrap="square">
            <a:spAutoFit/>
          </a:bodyPr>
          <a:lstStyle/>
          <a:p>
            <a:pPr algn="ctr"/>
            <a:r>
              <a:rPr lang="en-US" sz="4400" dirty="0">
                <a:latin typeface="Aharoni" panose="02010803020104030203" pitchFamily="2" charset="-79"/>
                <a:cs typeface="Aharoni" panose="02010803020104030203" pitchFamily="2" charset="-79"/>
              </a:rPr>
              <a:t>Connect verse for the week</a:t>
            </a:r>
            <a:r>
              <a:rPr lang="en-US" sz="4400" dirty="0" smtClean="0">
                <a:latin typeface="Aharoni" panose="02010803020104030203" pitchFamily="2" charset="-79"/>
                <a:cs typeface="Aharoni" panose="02010803020104030203" pitchFamily="2" charset="-79"/>
              </a:rPr>
              <a:t>.</a:t>
            </a:r>
            <a:endParaRPr lang="en-US" sz="4400" dirty="0">
              <a:latin typeface="Aharoni" panose="02010803020104030203" pitchFamily="2" charset="-79"/>
              <a:cs typeface="Aharoni" panose="02010803020104030203" pitchFamily="2" charset="-79"/>
            </a:endParaRPr>
          </a:p>
        </p:txBody>
      </p:sp>
      <p:sp>
        <p:nvSpPr>
          <p:cNvPr id="3" name="Rectangle 2"/>
          <p:cNvSpPr/>
          <p:nvPr/>
        </p:nvSpPr>
        <p:spPr>
          <a:xfrm>
            <a:off x="97536" y="1609725"/>
            <a:ext cx="11980164" cy="4401205"/>
          </a:xfrm>
          <a:prstGeom prst="rect">
            <a:avLst/>
          </a:prstGeom>
        </p:spPr>
        <p:txBody>
          <a:bodyPr wrap="square">
            <a:spAutoFit/>
          </a:bodyPr>
          <a:lstStyle/>
          <a:p>
            <a:pPr algn="ctr"/>
            <a:r>
              <a:rPr lang="en-US" baseline="30000" dirty="0"/>
              <a:t> </a:t>
            </a:r>
            <a:r>
              <a:rPr lang="en-US" sz="4000" dirty="0" smtClean="0">
                <a:latin typeface="Arial Black" panose="020B0A04020102020204" pitchFamily="34" charset="0"/>
              </a:rPr>
              <a:t>2 Timothy 3:16-17 </a:t>
            </a:r>
          </a:p>
          <a:p>
            <a:pPr algn="ctr"/>
            <a:r>
              <a:rPr lang="en-US" sz="4000" dirty="0" smtClean="0">
                <a:latin typeface="Arial Black" panose="020B0A04020102020204" pitchFamily="34" charset="0"/>
              </a:rPr>
              <a:t>All </a:t>
            </a:r>
            <a:r>
              <a:rPr lang="en-US" sz="4000" dirty="0">
                <a:latin typeface="Arial Black" panose="020B0A04020102020204" pitchFamily="34" charset="0"/>
              </a:rPr>
              <a:t>Scripture </a:t>
            </a:r>
            <a:r>
              <a:rPr lang="en-US" sz="4000" i="1" dirty="0">
                <a:latin typeface="Arial Black" panose="020B0A04020102020204" pitchFamily="34" charset="0"/>
              </a:rPr>
              <a:t>is</a:t>
            </a:r>
            <a:r>
              <a:rPr lang="en-US" sz="4000" dirty="0">
                <a:latin typeface="Arial Black" panose="020B0A04020102020204" pitchFamily="34" charset="0"/>
              </a:rPr>
              <a:t> given by inspiration of God, and </a:t>
            </a:r>
            <a:r>
              <a:rPr lang="en-US" sz="4000" i="1" dirty="0">
                <a:latin typeface="Arial Black" panose="020B0A04020102020204" pitchFamily="34" charset="0"/>
              </a:rPr>
              <a:t>is</a:t>
            </a:r>
            <a:r>
              <a:rPr lang="en-US" sz="4000" dirty="0">
                <a:latin typeface="Arial Black" panose="020B0A04020102020204" pitchFamily="34" charset="0"/>
              </a:rPr>
              <a:t> profitable for doctrine, for reproof, for correction, for instruction in righteousness, </a:t>
            </a:r>
            <a:r>
              <a:rPr lang="en-US" sz="4000" baseline="30000" dirty="0">
                <a:latin typeface="Arial Black" panose="020B0A04020102020204" pitchFamily="34" charset="0"/>
              </a:rPr>
              <a:t>17 </a:t>
            </a:r>
            <a:r>
              <a:rPr lang="en-US" sz="4000" dirty="0">
                <a:latin typeface="Arial Black" panose="020B0A04020102020204" pitchFamily="34" charset="0"/>
              </a:rPr>
              <a:t>that the man of God may be complete, thoroughly equipped for every good work.</a:t>
            </a:r>
          </a:p>
        </p:txBody>
      </p:sp>
    </p:spTree>
    <p:extLst>
      <p:ext uri="{BB962C8B-B14F-4D97-AF65-F5344CB8AC3E}">
        <p14:creationId xmlns:p14="http://schemas.microsoft.com/office/powerpoint/2010/main" val="90802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81026"/>
            <a:ext cx="12192000" cy="5047536"/>
          </a:xfrm>
          <a:prstGeom prst="rect">
            <a:avLst/>
          </a:prstGeom>
        </p:spPr>
        <p:txBody>
          <a:bodyPr wrap="square">
            <a:spAutoFit/>
          </a:bodyPr>
          <a:lstStyle/>
          <a:p>
            <a:pPr marL="342900" marR="0" lvl="0" indent="-342900" hangingPunct="0">
              <a:lnSpc>
                <a:spcPct val="115000"/>
              </a:lnSpc>
              <a:spcBef>
                <a:spcPts val="0"/>
              </a:spcBef>
              <a:spcAft>
                <a:spcPts val="0"/>
              </a:spcAft>
              <a:buFont typeface="Symbol"/>
              <a:buChar char=""/>
              <a:tabLst>
                <a:tab pos="457200" algn="l"/>
              </a:tabLst>
            </a:pPr>
            <a:r>
              <a:rPr lang="en-US" sz="4000" b="1" kern="1400" dirty="0">
                <a:latin typeface="Times New Roman"/>
                <a:ea typeface="Times New Roman"/>
                <a:cs typeface="Times New Roman"/>
              </a:rPr>
              <a:t>Inspiration</a:t>
            </a:r>
            <a:endParaRPr lang="en-US" sz="40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000" b="1" kern="1400" dirty="0">
                <a:latin typeface="Times New Roman"/>
                <a:ea typeface="Times New Roman"/>
                <a:cs typeface="Times New Roman"/>
              </a:rPr>
              <a:t>God Breathed</a:t>
            </a:r>
            <a:endParaRPr lang="en-US" sz="40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000" b="1" kern="1400" dirty="0">
                <a:latin typeface="Times New Roman"/>
                <a:ea typeface="Times New Roman"/>
                <a:cs typeface="Times New Roman"/>
              </a:rPr>
              <a:t>I Peter 2:20-21</a:t>
            </a:r>
            <a:endParaRPr lang="en-US" sz="4000" dirty="0">
              <a:latin typeface="Calibri"/>
              <a:ea typeface="Calibri"/>
              <a:cs typeface="Times New Roman"/>
            </a:endParaRPr>
          </a:p>
          <a:p>
            <a:pPr marL="1143000" marR="0" lvl="2" indent="-228600" hangingPunct="0">
              <a:lnSpc>
                <a:spcPct val="115000"/>
              </a:lnSpc>
              <a:spcBef>
                <a:spcPts val="0"/>
              </a:spcBef>
              <a:spcAft>
                <a:spcPts val="0"/>
              </a:spcAft>
              <a:buFont typeface="Wingdings"/>
              <a:buChar char=""/>
              <a:tabLst>
                <a:tab pos="457200" algn="l"/>
              </a:tabLst>
            </a:pPr>
            <a:r>
              <a:rPr lang="en-US" sz="4000" b="1" kern="1400" dirty="0">
                <a:latin typeface="Times New Roman"/>
                <a:ea typeface="Times New Roman"/>
                <a:cs typeface="Times New Roman"/>
              </a:rPr>
              <a:t>knowing this first, that no prophecy of Scripture is of any private interpretation, for prophecy never came by the will of man, but holy men of God spoke as they were moved by the Holy Spirit.</a:t>
            </a:r>
            <a:endParaRPr lang="en-US" sz="4000" dirty="0">
              <a:effectLst/>
              <a:latin typeface="Calibri"/>
              <a:ea typeface="Calibri"/>
              <a:cs typeface="Times New Roman"/>
            </a:endParaRPr>
          </a:p>
        </p:txBody>
      </p:sp>
    </p:spTree>
    <p:extLst>
      <p:ext uri="{BB962C8B-B14F-4D97-AF65-F5344CB8AC3E}">
        <p14:creationId xmlns:p14="http://schemas.microsoft.com/office/powerpoint/2010/main" val="425073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249" y="200025"/>
            <a:ext cx="10791825" cy="6321731"/>
          </a:xfrm>
          <a:prstGeom prst="rect">
            <a:avLst/>
          </a:prstGeom>
        </p:spPr>
        <p:txBody>
          <a:bodyPr wrap="square">
            <a:spAutoFit/>
          </a:bodyPr>
          <a:lstStyle/>
          <a:p>
            <a:pPr marL="342900" marR="0" lvl="0" indent="-342900" hangingPunct="0">
              <a:lnSpc>
                <a:spcPct val="115000"/>
              </a:lnSpc>
              <a:spcBef>
                <a:spcPts val="0"/>
              </a:spcBef>
              <a:spcAft>
                <a:spcPts val="0"/>
              </a:spcAft>
              <a:buFont typeface="Symbol"/>
              <a:buChar char=""/>
              <a:tabLst>
                <a:tab pos="457200" algn="l"/>
              </a:tabLst>
            </a:pPr>
            <a:r>
              <a:rPr lang="en-US" sz="4400" b="1" kern="1400" dirty="0">
                <a:latin typeface="Times New Roman"/>
                <a:ea typeface="Times New Roman"/>
                <a:cs typeface="Times New Roman"/>
              </a:rPr>
              <a:t>Truth</a:t>
            </a:r>
            <a:endParaRPr lang="en-US" sz="44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400" b="1" kern="1400" dirty="0">
                <a:latin typeface="Times New Roman"/>
                <a:ea typeface="Times New Roman"/>
                <a:cs typeface="Times New Roman"/>
              </a:rPr>
              <a:t>Profitable for doctrine</a:t>
            </a:r>
            <a:endParaRPr lang="en-US" sz="44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400" b="1" kern="1400" dirty="0">
                <a:latin typeface="Times New Roman"/>
                <a:ea typeface="Times New Roman"/>
                <a:cs typeface="Times New Roman"/>
              </a:rPr>
              <a:t>Absolute Truth</a:t>
            </a:r>
            <a:endParaRPr lang="en-US" sz="4400" dirty="0">
              <a:latin typeface="Calibri"/>
              <a:ea typeface="Calibri"/>
              <a:cs typeface="Times New Roman"/>
            </a:endParaRPr>
          </a:p>
          <a:p>
            <a:pPr marL="342900" marR="0" lvl="0" indent="-342900" hangingPunct="0">
              <a:lnSpc>
                <a:spcPct val="115000"/>
              </a:lnSpc>
              <a:spcBef>
                <a:spcPts val="0"/>
              </a:spcBef>
              <a:spcAft>
                <a:spcPts val="0"/>
              </a:spcAft>
              <a:buFont typeface="Symbol"/>
              <a:buChar char=""/>
              <a:tabLst>
                <a:tab pos="457200" algn="l"/>
              </a:tabLst>
            </a:pPr>
            <a:r>
              <a:rPr lang="en-US" sz="4400" b="1" kern="1400" dirty="0">
                <a:latin typeface="Times New Roman"/>
                <a:ea typeface="Times New Roman"/>
                <a:cs typeface="Times New Roman"/>
              </a:rPr>
              <a:t>Wrong</a:t>
            </a:r>
            <a:endParaRPr lang="en-US" sz="44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400" b="1" kern="1400" dirty="0">
                <a:latin typeface="Times New Roman"/>
                <a:ea typeface="Times New Roman"/>
                <a:cs typeface="Times New Roman"/>
              </a:rPr>
              <a:t>For Reproof</a:t>
            </a:r>
            <a:endParaRPr lang="en-US" sz="44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400" b="1" kern="1400" dirty="0">
                <a:latin typeface="Times New Roman"/>
                <a:ea typeface="Times New Roman"/>
                <a:cs typeface="Times New Roman"/>
              </a:rPr>
              <a:t>For the believer</a:t>
            </a:r>
            <a:endParaRPr lang="en-US" sz="4400" dirty="0">
              <a:latin typeface="Calibri"/>
              <a:ea typeface="Calibri"/>
              <a:cs typeface="Times New Roman"/>
            </a:endParaRPr>
          </a:p>
          <a:p>
            <a:pPr marL="1143000" marR="0" lvl="2" indent="-228600" hangingPunct="0">
              <a:lnSpc>
                <a:spcPct val="115000"/>
              </a:lnSpc>
              <a:spcBef>
                <a:spcPts val="0"/>
              </a:spcBef>
              <a:spcAft>
                <a:spcPts val="0"/>
              </a:spcAft>
              <a:buFont typeface="Wingdings"/>
              <a:buChar char=""/>
              <a:tabLst>
                <a:tab pos="457200" algn="l"/>
              </a:tabLst>
            </a:pPr>
            <a:r>
              <a:rPr lang="en-US" sz="4400" b="1" kern="1400" dirty="0">
                <a:latin typeface="Times New Roman"/>
                <a:ea typeface="Times New Roman"/>
                <a:cs typeface="Times New Roman"/>
              </a:rPr>
              <a:t>Can’t expect those to follow that don’t know</a:t>
            </a:r>
            <a:endParaRPr lang="en-US" sz="4400" dirty="0">
              <a:effectLst/>
              <a:latin typeface="Calibri"/>
              <a:ea typeface="Calibri"/>
              <a:cs typeface="Times New Roman"/>
            </a:endParaRPr>
          </a:p>
        </p:txBody>
      </p:sp>
    </p:spTree>
    <p:extLst>
      <p:ext uri="{BB962C8B-B14F-4D97-AF65-F5344CB8AC3E}">
        <p14:creationId xmlns:p14="http://schemas.microsoft.com/office/powerpoint/2010/main" val="110811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5324" y="971550"/>
            <a:ext cx="10982325" cy="5189113"/>
          </a:xfrm>
          <a:prstGeom prst="rect">
            <a:avLst/>
          </a:prstGeom>
        </p:spPr>
        <p:txBody>
          <a:bodyPr wrap="square">
            <a:spAutoFit/>
          </a:bodyPr>
          <a:lstStyle/>
          <a:p>
            <a:pPr marL="342900" marR="0" lvl="0" indent="-342900" hangingPunct="0">
              <a:lnSpc>
                <a:spcPct val="115000"/>
              </a:lnSpc>
              <a:spcBef>
                <a:spcPts val="0"/>
              </a:spcBef>
              <a:spcAft>
                <a:spcPts val="0"/>
              </a:spcAft>
              <a:buFont typeface="Symbol"/>
              <a:buChar char=""/>
              <a:tabLst>
                <a:tab pos="457200" algn="l"/>
              </a:tabLst>
            </a:pPr>
            <a:r>
              <a:rPr lang="en-US" sz="4800" b="1" kern="1400" dirty="0">
                <a:latin typeface="Times New Roman"/>
                <a:ea typeface="Times New Roman"/>
                <a:cs typeface="Times New Roman"/>
              </a:rPr>
              <a:t>Correction</a:t>
            </a:r>
            <a:endParaRPr lang="en-US" sz="48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800" b="1" kern="1400" dirty="0">
                <a:latin typeface="Times New Roman"/>
                <a:ea typeface="Times New Roman"/>
                <a:cs typeface="Times New Roman"/>
              </a:rPr>
              <a:t>Instruction in the right when wrong</a:t>
            </a:r>
            <a:endParaRPr lang="en-US" sz="48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800" b="1" kern="1400" dirty="0">
                <a:latin typeface="Times New Roman"/>
                <a:ea typeface="Times New Roman"/>
                <a:cs typeface="Times New Roman"/>
              </a:rPr>
              <a:t>We when lose the way </a:t>
            </a:r>
            <a:endParaRPr lang="en-US" sz="4800" b="1" kern="1400" dirty="0" smtClean="0">
              <a:latin typeface="Times New Roman"/>
              <a:ea typeface="Times New Roman"/>
              <a:cs typeface="Times New Roman"/>
            </a:endParaRPr>
          </a:p>
          <a:p>
            <a:pPr marR="0" lvl="1" hangingPunct="0">
              <a:lnSpc>
                <a:spcPct val="115000"/>
              </a:lnSpc>
              <a:spcBef>
                <a:spcPts val="0"/>
              </a:spcBef>
              <a:spcAft>
                <a:spcPts val="0"/>
              </a:spcAft>
              <a:tabLst>
                <a:tab pos="457200" algn="l"/>
              </a:tabLst>
            </a:pPr>
            <a:endParaRPr lang="en-US" sz="4800" dirty="0">
              <a:latin typeface="Calibri"/>
              <a:ea typeface="Calibri"/>
              <a:cs typeface="Times New Roman"/>
            </a:endParaRPr>
          </a:p>
          <a:p>
            <a:pPr marL="342900" marR="0" lvl="0" indent="-342900" hangingPunct="0">
              <a:lnSpc>
                <a:spcPct val="115000"/>
              </a:lnSpc>
              <a:spcBef>
                <a:spcPts val="0"/>
              </a:spcBef>
              <a:spcAft>
                <a:spcPts val="0"/>
              </a:spcAft>
              <a:buFont typeface="Symbol"/>
              <a:buChar char=""/>
              <a:tabLst>
                <a:tab pos="457200" algn="l"/>
              </a:tabLst>
            </a:pPr>
            <a:r>
              <a:rPr lang="en-US" sz="4800" b="1" kern="1400" dirty="0">
                <a:latin typeface="Times New Roman"/>
                <a:ea typeface="Times New Roman"/>
                <a:cs typeface="Times New Roman"/>
              </a:rPr>
              <a:t>Live Right</a:t>
            </a:r>
            <a:endParaRPr lang="en-US" sz="48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800" b="1" kern="1400" dirty="0">
                <a:latin typeface="Times New Roman"/>
                <a:ea typeface="Times New Roman"/>
                <a:cs typeface="Times New Roman"/>
              </a:rPr>
              <a:t>Instruction Book</a:t>
            </a:r>
            <a:endParaRPr lang="en-US" sz="4800" dirty="0">
              <a:effectLst/>
              <a:latin typeface="Calibri"/>
              <a:ea typeface="Calibri"/>
              <a:cs typeface="Times New Roman"/>
            </a:endParaRPr>
          </a:p>
        </p:txBody>
      </p:sp>
    </p:spTree>
    <p:extLst>
      <p:ext uri="{BB962C8B-B14F-4D97-AF65-F5344CB8AC3E}">
        <p14:creationId xmlns:p14="http://schemas.microsoft.com/office/powerpoint/2010/main" val="325619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5324" y="971550"/>
            <a:ext cx="10982325" cy="4056495"/>
          </a:xfrm>
          <a:prstGeom prst="rect">
            <a:avLst/>
          </a:prstGeom>
        </p:spPr>
        <p:txBody>
          <a:bodyPr wrap="square">
            <a:spAutoFit/>
          </a:bodyPr>
          <a:lstStyle/>
          <a:p>
            <a:pPr marL="342900" marR="0" lvl="0" indent="-342900" hangingPunct="0">
              <a:lnSpc>
                <a:spcPct val="115000"/>
              </a:lnSpc>
              <a:spcBef>
                <a:spcPts val="0"/>
              </a:spcBef>
              <a:spcAft>
                <a:spcPts val="0"/>
              </a:spcAft>
              <a:buFont typeface="Symbol"/>
              <a:buChar char=""/>
              <a:tabLst>
                <a:tab pos="457200" algn="l"/>
              </a:tabLst>
            </a:pPr>
            <a:r>
              <a:rPr lang="en-US" sz="4400" b="1" kern="1400" dirty="0">
                <a:latin typeface="Times New Roman"/>
                <a:ea typeface="Times New Roman"/>
                <a:cs typeface="Times New Roman"/>
              </a:rPr>
              <a:t>Complete </a:t>
            </a:r>
            <a:endParaRPr lang="en-US" sz="44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400" b="1" kern="1400" dirty="0">
                <a:latin typeface="Times New Roman"/>
                <a:ea typeface="Times New Roman"/>
                <a:cs typeface="Times New Roman"/>
              </a:rPr>
              <a:t>It’s our satisfaction </a:t>
            </a:r>
            <a:endParaRPr lang="en-US" sz="4400" dirty="0">
              <a:latin typeface="Calibri"/>
              <a:ea typeface="Calibri"/>
              <a:cs typeface="Times New Roman"/>
            </a:endParaRPr>
          </a:p>
          <a:p>
            <a:pPr marL="342900" marR="0" lvl="0" indent="-342900" hangingPunct="0">
              <a:lnSpc>
                <a:spcPct val="115000"/>
              </a:lnSpc>
              <a:spcBef>
                <a:spcPts val="0"/>
              </a:spcBef>
              <a:spcAft>
                <a:spcPts val="0"/>
              </a:spcAft>
              <a:buFont typeface="Symbol"/>
              <a:buChar char=""/>
              <a:tabLst>
                <a:tab pos="457200" algn="l"/>
              </a:tabLst>
            </a:pPr>
            <a:r>
              <a:rPr lang="en-US" sz="4400" b="1" kern="1400" dirty="0">
                <a:latin typeface="Times New Roman"/>
                <a:ea typeface="Times New Roman"/>
                <a:cs typeface="Times New Roman"/>
              </a:rPr>
              <a:t>Prepare</a:t>
            </a:r>
            <a:endParaRPr lang="en-US" sz="44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400" b="1" kern="1400" dirty="0">
                <a:latin typeface="Times New Roman"/>
                <a:ea typeface="Times New Roman"/>
                <a:cs typeface="Times New Roman"/>
              </a:rPr>
              <a:t>Equip us for the things of this world</a:t>
            </a:r>
            <a:endParaRPr lang="en-US" sz="4400" dirty="0">
              <a:latin typeface="Calibri"/>
              <a:ea typeface="Calibri"/>
              <a:cs typeface="Times New Roman"/>
            </a:endParaRPr>
          </a:p>
          <a:p>
            <a:pPr marR="0" lvl="0" hangingPunct="0">
              <a:lnSpc>
                <a:spcPct val="115000"/>
              </a:lnSpc>
              <a:spcBef>
                <a:spcPts val="0"/>
              </a:spcBef>
              <a:spcAft>
                <a:spcPts val="0"/>
              </a:spcAft>
              <a:tabLst>
                <a:tab pos="457200" algn="l"/>
              </a:tabLst>
            </a:pPr>
            <a:endParaRPr lang="en-US" sz="4800" dirty="0">
              <a:effectLst/>
              <a:latin typeface="Calibri"/>
              <a:ea typeface="Calibri"/>
              <a:cs typeface="Times New Roman"/>
            </a:endParaRPr>
          </a:p>
        </p:txBody>
      </p:sp>
    </p:spTree>
    <p:extLst>
      <p:ext uri="{BB962C8B-B14F-4D97-AF65-F5344CB8AC3E}">
        <p14:creationId xmlns:p14="http://schemas.microsoft.com/office/powerpoint/2010/main" val="99066650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14</TotalTime>
  <Words>105</Words>
  <Application>Microsoft Office PowerPoint</Application>
  <PresentationFormat>Custom</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Vapor Trail</vt:lpstr>
      <vt:lpstr>Biblical Preaching and Teaching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admin</dc:creator>
  <cp:lastModifiedBy>new pc</cp:lastModifiedBy>
  <cp:revision>2</cp:revision>
  <dcterms:created xsi:type="dcterms:W3CDTF">2016-05-15T02:38:29Z</dcterms:created>
  <dcterms:modified xsi:type="dcterms:W3CDTF">2016-05-22T02:09:19Z</dcterms:modified>
</cp:coreProperties>
</file>