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61" autoAdjust="0"/>
    <p:restoredTop sz="94660"/>
  </p:normalViewPr>
  <p:slideViewPr>
    <p:cSldViewPr snapToGrid="0">
      <p:cViewPr varScale="1">
        <p:scale>
          <a:sx n="46" d="100"/>
          <a:sy n="46" d="100"/>
        </p:scale>
        <p:origin x="78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11/1/2014</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11/1/2014</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11/1/2014</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11/1/2014</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11/1/2014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11/1/2014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11/1/2014</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11/1/2014</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11/1/2014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11/1/2014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11/1/2014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11/1/2014</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1288473"/>
            <a:ext cx="10016836" cy="2340028"/>
          </a:xfrm>
        </p:spPr>
        <p:txBody>
          <a:bodyPr>
            <a:noAutofit/>
          </a:bodyPr>
          <a:lstStyle/>
          <a:p>
            <a:pPr marL="0" marR="0">
              <a:lnSpc>
                <a:spcPct val="115000"/>
              </a:lnSpc>
              <a:spcBef>
                <a:spcPts val="0"/>
              </a:spcBef>
              <a:spcAft>
                <a:spcPts val="0"/>
              </a:spcAft>
            </a:pPr>
            <a:r>
              <a:rPr lang="en-US" dirty="0">
                <a:latin typeface="Times New Roman" panose="02020603050405020304" pitchFamily="18" charset="0"/>
                <a:ea typeface="Times New Roman" panose="02020603050405020304" pitchFamily="18" charset="0"/>
                <a:cs typeface="Times New Roman" panose="02020603050405020304" pitchFamily="18" charset="0"/>
              </a:rPr>
              <a:t>The Bread and Blood</a:t>
            </a:r>
            <a:r>
              <a:rPr lang="en-US" dirty="0">
                <a:latin typeface="Calibri" panose="020F0502020204030204" pitchFamily="34" charset="0"/>
                <a:ea typeface="Calibri" panose="020F0502020204030204" pitchFamily="34" charset="0"/>
                <a:cs typeface="Times New Roman" panose="02020603050405020304" pitchFamily="18" charset="0"/>
              </a:rPr>
              <a:t/>
            </a:r>
            <a:br>
              <a:rPr lang="en-US" dirty="0">
                <a:latin typeface="Calibri" panose="020F0502020204030204" pitchFamily="34" charset="0"/>
                <a:ea typeface="Calibri" panose="020F0502020204030204" pitchFamily="34" charset="0"/>
                <a:cs typeface="Times New Roman" panose="02020603050405020304" pitchFamily="18" charset="0"/>
              </a:rPr>
            </a:br>
            <a:endParaRPr lang="en-US" dirty="0"/>
          </a:p>
        </p:txBody>
      </p:sp>
    </p:spTree>
    <p:extLst>
      <p:ext uri="{BB962C8B-B14F-4D97-AF65-F5344CB8AC3E}">
        <p14:creationId xmlns:p14="http://schemas.microsoft.com/office/powerpoint/2010/main" val="32245218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727364"/>
            <a:ext cx="12192000" cy="5330690"/>
          </a:xfrm>
          <a:prstGeom prst="rect">
            <a:avLst/>
          </a:prstGeom>
        </p:spPr>
        <p:txBody>
          <a:bodyPr wrap="square">
            <a:spAutoFit/>
          </a:bodyPr>
          <a:lstStyle/>
          <a:p>
            <a:pPr algn="ctr">
              <a:lnSpc>
                <a:spcPct val="115000"/>
              </a:lnSpc>
            </a:pPr>
            <a:r>
              <a:rPr lang="en-US" sz="4400" dirty="0">
                <a:latin typeface="Times New Roman" panose="02020603050405020304" pitchFamily="18" charset="0"/>
                <a:ea typeface="Times New Roman" panose="02020603050405020304" pitchFamily="18" charset="0"/>
                <a:cs typeface="Times New Roman" panose="02020603050405020304" pitchFamily="18" charset="0"/>
              </a:rPr>
              <a:t>John 6:32-35</a:t>
            </a:r>
            <a:endParaRPr lang="en-US" sz="44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pPr>
            <a:r>
              <a:rPr lang="en-US" sz="3600" dirty="0">
                <a:latin typeface="Times New Roman" panose="02020603050405020304" pitchFamily="18" charset="0"/>
                <a:ea typeface="Times New Roman" panose="02020603050405020304" pitchFamily="18" charset="0"/>
                <a:cs typeface="Times New Roman" panose="02020603050405020304" pitchFamily="18" charset="0"/>
              </a:rPr>
              <a:t>Then Jesus said to them, “Most assuredly, I say to you, Moses did not give you the bread from heaven, but My Father gives you the true bread from heaven. </a:t>
            </a:r>
            <a:r>
              <a:rPr lang="en-US" sz="3600" baseline="30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For the bread of God is He who comes down from heaven and gives life to the world.” Then they said to Him, “Lord, give us this bread always.” And Jesus said to them, “I am the bread of life. He who comes to Me shall never hunger, and he who believes in Me shall never thirst.</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612534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7818" y="1454727"/>
            <a:ext cx="11984182" cy="4933658"/>
          </a:xfrm>
          <a:prstGeom prst="rect">
            <a:avLst/>
          </a:prstGeom>
        </p:spPr>
        <p:txBody>
          <a:bodyPr wrap="square">
            <a:spAutoFit/>
          </a:bodyPr>
          <a:lstStyle/>
          <a:p>
            <a:pPr>
              <a:lnSpc>
                <a:spcPct val="115000"/>
              </a:lnSpc>
            </a:pPr>
            <a:r>
              <a:rPr lang="en-US" sz="4400" dirty="0">
                <a:latin typeface="Times New Roman" panose="02020603050405020304" pitchFamily="18" charset="0"/>
                <a:ea typeface="Times New Roman" panose="02020603050405020304" pitchFamily="18" charset="0"/>
                <a:cs typeface="Times New Roman" panose="02020603050405020304" pitchFamily="18" charset="0"/>
              </a:rPr>
              <a:t>The Bread</a:t>
            </a:r>
            <a:endParaRPr lang="en-US" sz="44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4400" dirty="0">
                <a:latin typeface="Times New Roman" panose="02020603050405020304" pitchFamily="18" charset="0"/>
                <a:ea typeface="Times New Roman" panose="02020603050405020304" pitchFamily="18" charset="0"/>
              </a:rPr>
              <a:t>Its life giving</a:t>
            </a:r>
            <a:endParaRPr lang="en-US" sz="4400" dirty="0">
              <a:latin typeface="Times New Roman" panose="02020603050405020304" pitchFamily="18"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4400" dirty="0">
                <a:latin typeface="Times New Roman" panose="02020603050405020304" pitchFamily="18" charset="0"/>
                <a:ea typeface="Times New Roman" panose="02020603050405020304" pitchFamily="18" charset="0"/>
              </a:rPr>
              <a:t>It is Jesus</a:t>
            </a:r>
            <a:endParaRPr lang="en-US" sz="4400" dirty="0">
              <a:latin typeface="Times New Roman" panose="02020603050405020304" pitchFamily="18"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4400" dirty="0">
                <a:latin typeface="Times New Roman" panose="02020603050405020304" pitchFamily="18" charset="0"/>
                <a:ea typeface="Times New Roman" panose="02020603050405020304" pitchFamily="18" charset="0"/>
              </a:rPr>
              <a:t>It is satisfying </a:t>
            </a:r>
            <a:endParaRPr lang="en-US" sz="4400" dirty="0">
              <a:latin typeface="Times New Roman" panose="02020603050405020304" pitchFamily="18" charset="0"/>
              <a:ea typeface="Calibri" panose="020F0502020204030204" pitchFamily="34" charset="0"/>
            </a:endParaRPr>
          </a:p>
          <a:p>
            <a:pPr marL="742950" marR="0" lvl="1" indent="-285750">
              <a:spcBef>
                <a:spcPts val="0"/>
              </a:spcBef>
              <a:spcAft>
                <a:spcPts val="0"/>
              </a:spcAft>
              <a:buFont typeface="Courier New" panose="02070309020205020404" pitchFamily="49" charset="0"/>
              <a:buChar char="o"/>
            </a:pPr>
            <a:r>
              <a:rPr lang="en-US" sz="4400" dirty="0">
                <a:latin typeface="Times New Roman" panose="02020603050405020304" pitchFamily="18" charset="0"/>
                <a:ea typeface="Times New Roman" panose="02020603050405020304" pitchFamily="18" charset="0"/>
              </a:rPr>
              <a:t>And as they were eating, Jesus took bread, blessed and broke </a:t>
            </a:r>
            <a:r>
              <a:rPr lang="en-US" sz="4400" i="1" dirty="0">
                <a:latin typeface="Times New Roman" panose="02020603050405020304" pitchFamily="18" charset="0"/>
                <a:ea typeface="Times New Roman" panose="02020603050405020304" pitchFamily="18" charset="0"/>
              </a:rPr>
              <a:t>it,</a:t>
            </a:r>
            <a:r>
              <a:rPr lang="en-US" sz="4400" dirty="0">
                <a:latin typeface="Times New Roman" panose="02020603050405020304" pitchFamily="18" charset="0"/>
                <a:ea typeface="Times New Roman" panose="02020603050405020304" pitchFamily="18" charset="0"/>
              </a:rPr>
              <a:t> and gave </a:t>
            </a:r>
            <a:r>
              <a:rPr lang="en-US" sz="4400" i="1" dirty="0">
                <a:latin typeface="Times New Roman" panose="02020603050405020304" pitchFamily="18" charset="0"/>
                <a:ea typeface="Times New Roman" panose="02020603050405020304" pitchFamily="18" charset="0"/>
              </a:rPr>
              <a:t>it</a:t>
            </a:r>
            <a:r>
              <a:rPr lang="en-US" sz="4400" dirty="0">
                <a:latin typeface="Times New Roman" panose="02020603050405020304" pitchFamily="18" charset="0"/>
                <a:ea typeface="Times New Roman" panose="02020603050405020304" pitchFamily="18" charset="0"/>
              </a:rPr>
              <a:t> to the disciples and said, “Take, eat; this is My body.”</a:t>
            </a:r>
            <a:endParaRPr lang="en-US" sz="44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3084549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5473" y="1122218"/>
            <a:ext cx="11741727" cy="3960350"/>
          </a:xfrm>
          <a:prstGeom prst="rect">
            <a:avLst/>
          </a:prstGeom>
        </p:spPr>
        <p:txBody>
          <a:bodyPr wrap="square">
            <a:spAutoFit/>
          </a:bodyPr>
          <a:lstStyle/>
          <a:p>
            <a:pPr algn="ctr">
              <a:lnSpc>
                <a:spcPct val="115000"/>
              </a:lnSpc>
            </a:pPr>
            <a:r>
              <a:rPr lang="en-US" sz="4400" dirty="0">
                <a:latin typeface="Times New Roman" panose="02020603050405020304" pitchFamily="18" charset="0"/>
                <a:ea typeface="Times New Roman" panose="02020603050405020304" pitchFamily="18" charset="0"/>
                <a:cs typeface="Times New Roman" panose="02020603050405020304" pitchFamily="18" charset="0"/>
              </a:rPr>
              <a:t>Leviticus 17:11</a:t>
            </a:r>
            <a:endParaRPr lang="en-US" sz="4400" dirty="0">
              <a:latin typeface="Calibri" panose="020F0502020204030204" pitchFamily="34" charset="0"/>
              <a:ea typeface="Calibri" panose="020F0502020204030204" pitchFamily="34" charset="0"/>
              <a:cs typeface="Times New Roman" panose="02020603050405020304" pitchFamily="18" charset="0"/>
            </a:endParaRPr>
          </a:p>
          <a:p>
            <a:r>
              <a:rPr lang="en-US" sz="4400" dirty="0">
                <a:latin typeface="Times New Roman" panose="02020603050405020304" pitchFamily="18" charset="0"/>
                <a:ea typeface="Times New Roman" panose="02020603050405020304" pitchFamily="18" charset="0"/>
              </a:rPr>
              <a:t>For the life of a creature is in the blood, and I have given it to you to make atonement for yourselves on the altar; it is the blood that makes atonement for one’s life.</a:t>
            </a:r>
            <a:r>
              <a:rPr lang="en-US" dirty="0">
                <a:latin typeface="Times New Roman" panose="02020603050405020304" pitchFamily="18" charset="0"/>
                <a:ea typeface="Times New Roman" panose="02020603050405020304" pitchFamily="18" charset="0"/>
              </a:rPr>
              <a:t/>
            </a:r>
            <a:br>
              <a:rPr lang="en-US" dirty="0">
                <a:latin typeface="Times New Roman" panose="02020603050405020304" pitchFamily="18" charset="0"/>
                <a:ea typeface="Times New Roman" panose="02020603050405020304" pitchFamily="18" charset="0"/>
              </a:rPr>
            </a:br>
            <a:endParaRPr lang="en-US" dirty="0"/>
          </a:p>
        </p:txBody>
      </p:sp>
    </p:spTree>
    <p:extLst>
      <p:ext uri="{BB962C8B-B14F-4D97-AF65-F5344CB8AC3E}">
        <p14:creationId xmlns:p14="http://schemas.microsoft.com/office/powerpoint/2010/main" val="6593999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831272"/>
            <a:ext cx="12192000" cy="5724644"/>
          </a:xfrm>
          <a:prstGeom prst="rect">
            <a:avLst/>
          </a:prstGeom>
        </p:spPr>
        <p:txBody>
          <a:bodyPr wrap="square">
            <a:spAutoFit/>
          </a:bodyPr>
          <a:lstStyle/>
          <a:p>
            <a:pPr>
              <a:lnSpc>
                <a:spcPct val="115000"/>
              </a:lnSpc>
            </a:pPr>
            <a:r>
              <a:rPr lang="en-US" sz="4000" dirty="0">
                <a:latin typeface="Times New Roman" panose="02020603050405020304" pitchFamily="18" charset="0"/>
                <a:ea typeface="Times New Roman" panose="02020603050405020304" pitchFamily="18" charset="0"/>
                <a:cs typeface="Times New Roman" panose="02020603050405020304" pitchFamily="18" charset="0"/>
              </a:rPr>
              <a:t>The Blood</a:t>
            </a:r>
            <a:endParaRPr lang="en-US" sz="40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4000" dirty="0">
                <a:latin typeface="Times New Roman" panose="02020603050405020304" pitchFamily="18" charset="0"/>
                <a:ea typeface="Times New Roman" panose="02020603050405020304" pitchFamily="18" charset="0"/>
              </a:rPr>
              <a:t>It is Perfect-</a:t>
            </a:r>
            <a:r>
              <a:rPr lang="en-US" sz="4000" dirty="0">
                <a:latin typeface="Calibri" panose="020F0502020204030204" pitchFamily="34" charset="0"/>
                <a:ea typeface="Calibri" panose="020F0502020204030204" pitchFamily="34" charset="0"/>
                <a:cs typeface="Times New Roman" panose="02020603050405020304" pitchFamily="18" charset="0"/>
              </a:rPr>
              <a:t> </a:t>
            </a:r>
            <a:r>
              <a:rPr lang="en-US" sz="4000" dirty="0">
                <a:latin typeface="Times New Roman" panose="02020603050405020304" pitchFamily="18" charset="0"/>
                <a:ea typeface="Times New Roman" panose="02020603050405020304" pitchFamily="18" charset="0"/>
              </a:rPr>
              <a:t>in Him is no sin.” I John 3:5 </a:t>
            </a:r>
            <a:endParaRPr lang="en-US" sz="4000" dirty="0">
              <a:latin typeface="Times New Roman" panose="02020603050405020304" pitchFamily="18"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4000" dirty="0">
                <a:latin typeface="Times New Roman" panose="02020603050405020304" pitchFamily="18" charset="0"/>
                <a:ea typeface="Times New Roman" panose="02020603050405020304" pitchFamily="18" charset="0"/>
              </a:rPr>
              <a:t>It is Purifying - The blood of Jesus Christ </a:t>
            </a:r>
            <a:r>
              <a:rPr lang="en-US" sz="4000" dirty="0" err="1">
                <a:latin typeface="Times New Roman" panose="02020603050405020304" pitchFamily="18" charset="0"/>
                <a:ea typeface="Times New Roman" panose="02020603050405020304" pitchFamily="18" charset="0"/>
              </a:rPr>
              <a:t>cleanseth</a:t>
            </a:r>
            <a:r>
              <a:rPr lang="en-US" sz="4000" dirty="0">
                <a:latin typeface="Times New Roman" panose="02020603050405020304" pitchFamily="18" charset="0"/>
                <a:ea typeface="Times New Roman" panose="02020603050405020304" pitchFamily="18" charset="0"/>
              </a:rPr>
              <a:t> us from all sin.” I John 1:7</a:t>
            </a:r>
            <a:endParaRPr lang="en-US" sz="4000" dirty="0">
              <a:latin typeface="Times New Roman" panose="02020603050405020304" pitchFamily="18"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4000" dirty="0">
                <a:latin typeface="Times New Roman" panose="02020603050405020304" pitchFamily="18" charset="0"/>
                <a:ea typeface="Times New Roman" panose="02020603050405020304" pitchFamily="18" charset="0"/>
              </a:rPr>
              <a:t>It is Powerful- And have redeemed us to God by Your blood Rev 5:9 </a:t>
            </a:r>
            <a:endParaRPr lang="en-US" sz="4000" dirty="0">
              <a:latin typeface="Times New Roman" panose="02020603050405020304" pitchFamily="18"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4000" dirty="0">
                <a:latin typeface="Times New Roman" panose="02020603050405020304" pitchFamily="18" charset="0"/>
                <a:ea typeface="Times New Roman" panose="02020603050405020304" pitchFamily="18" charset="0"/>
              </a:rPr>
              <a:t>It is Finished - As far as the east is from the west, so far hath He removed our transgressions from us. Psalm 103:12</a:t>
            </a:r>
            <a:endParaRPr lang="en-US" sz="40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482586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205347"/>
            <a:ext cx="12192000" cy="5047536"/>
          </a:xfrm>
          <a:prstGeom prst="rect">
            <a:avLst/>
          </a:prstGeom>
        </p:spPr>
        <p:txBody>
          <a:bodyPr wrap="square">
            <a:spAutoFit/>
          </a:bodyPr>
          <a:lstStyle/>
          <a:p>
            <a:pPr algn="ctr">
              <a:lnSpc>
                <a:spcPct val="115000"/>
              </a:lnSpc>
            </a:pPr>
            <a:r>
              <a:rPr lang="en-US" sz="4000" dirty="0">
                <a:latin typeface="Times New Roman" panose="02020603050405020304" pitchFamily="18" charset="0"/>
                <a:ea typeface="Times New Roman" panose="02020603050405020304" pitchFamily="18" charset="0"/>
                <a:cs typeface="Times New Roman" panose="02020603050405020304" pitchFamily="18" charset="0"/>
              </a:rPr>
              <a:t>Then He took the cup, and gave thanks, and gave </a:t>
            </a:r>
            <a:r>
              <a:rPr lang="en-US" sz="4000" i="1" dirty="0">
                <a:latin typeface="Times New Roman" panose="02020603050405020304" pitchFamily="18" charset="0"/>
                <a:ea typeface="Times New Roman" panose="02020603050405020304" pitchFamily="18" charset="0"/>
                <a:cs typeface="Times New Roman" panose="02020603050405020304" pitchFamily="18" charset="0"/>
              </a:rPr>
              <a:t>it</a:t>
            </a:r>
            <a:r>
              <a:rPr lang="en-US" sz="4000" dirty="0">
                <a:latin typeface="Times New Roman" panose="02020603050405020304" pitchFamily="18" charset="0"/>
                <a:ea typeface="Times New Roman" panose="02020603050405020304" pitchFamily="18" charset="0"/>
                <a:cs typeface="Times New Roman" panose="02020603050405020304" pitchFamily="18" charset="0"/>
              </a:rPr>
              <a:t> to them, saying, “Drink from it, all of you. </a:t>
            </a:r>
            <a:r>
              <a:rPr lang="en-US" sz="4000" baseline="30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ea typeface="Times New Roman" panose="02020603050405020304" pitchFamily="18" charset="0"/>
                <a:cs typeface="Times New Roman" panose="02020603050405020304" pitchFamily="18" charset="0"/>
              </a:rPr>
              <a:t>For this is My blood of the new covenant, which is shed for many for the remission of sins. </a:t>
            </a:r>
            <a:r>
              <a:rPr lang="en-US" sz="4000" baseline="30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ea typeface="Times New Roman" panose="02020603050405020304" pitchFamily="18" charset="0"/>
                <a:cs typeface="Times New Roman" panose="02020603050405020304" pitchFamily="18" charset="0"/>
              </a:rPr>
              <a:t>But I say to you, I will not drink of this fruit of the vine from now on until that day when I drink it new with you in My Father’s kingdom.” And when they had sung a hymn, they went out to the Mount of Olives.</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60997119"/>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TC104033937[[fn=Vapor Trail]]</Template>
  <TotalTime>7</TotalTime>
  <Words>226</Words>
  <Application>Microsoft Office PowerPoint</Application>
  <PresentationFormat>Widescreen</PresentationFormat>
  <Paragraphs>16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Century Gothic</vt:lpstr>
      <vt:lpstr>Courier New</vt:lpstr>
      <vt:lpstr>Symbol</vt:lpstr>
      <vt:lpstr>Times New Roman</vt:lpstr>
      <vt:lpstr>Vapor Trail</vt:lpstr>
      <vt:lpstr>The Bread and Blood </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Bread and Blood </dc:title>
  <dc:creator>admin</dc:creator>
  <cp:lastModifiedBy>admin</cp:lastModifiedBy>
  <cp:revision>1</cp:revision>
  <dcterms:created xsi:type="dcterms:W3CDTF">2014-11-02T00:09:15Z</dcterms:created>
  <dcterms:modified xsi:type="dcterms:W3CDTF">2014-11-02T00:16:53Z</dcterms:modified>
</cp:coreProperties>
</file>