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143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27F782E-93C3-430B-A3A6-2980DF86E3D5}" type="datetimeFigureOut">
              <a:rPr lang="en-US" smtClean="0"/>
              <a:t>11/22/2014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BB10D3-9458-4ADF-87A8-885D31F1B712}" type="slidenum">
              <a:rPr lang="en-US" smtClean="0"/>
              <a:t>‹#›</a:t>
            </a:fld>
            <a:endParaRPr lang="en-US"/>
          </a:p>
        </p:txBody>
      </p:sp>
    </p:spTree>
    <p:extLst>
      <p:ext uri="{BB962C8B-B14F-4D97-AF65-F5344CB8AC3E}">
        <p14:creationId xmlns:p14="http://schemas.microsoft.com/office/powerpoint/2010/main" val="1482858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7F782E-93C3-430B-A3A6-2980DF86E3D5}" type="datetimeFigureOut">
              <a:rPr lang="en-US" smtClean="0"/>
              <a:t>11/22/2014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BB10D3-9458-4ADF-87A8-885D31F1B712}" type="slidenum">
              <a:rPr lang="en-US" smtClean="0"/>
              <a:t>‹#›</a:t>
            </a:fld>
            <a:endParaRPr lang="en-US"/>
          </a:p>
        </p:txBody>
      </p:sp>
    </p:spTree>
    <p:extLst>
      <p:ext uri="{BB962C8B-B14F-4D97-AF65-F5344CB8AC3E}">
        <p14:creationId xmlns:p14="http://schemas.microsoft.com/office/powerpoint/2010/main" val="427651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7F782E-93C3-430B-A3A6-2980DF86E3D5}" type="datetimeFigureOut">
              <a:rPr lang="en-US" smtClean="0"/>
              <a:t>11/22/2014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BB10D3-9458-4ADF-87A8-885D31F1B712}" type="slidenum">
              <a:rPr lang="en-US" smtClean="0"/>
              <a:t>‹#›</a:t>
            </a:fld>
            <a:endParaRPr lang="en-US"/>
          </a:p>
        </p:txBody>
      </p:sp>
    </p:spTree>
    <p:extLst>
      <p:ext uri="{BB962C8B-B14F-4D97-AF65-F5344CB8AC3E}">
        <p14:creationId xmlns:p14="http://schemas.microsoft.com/office/powerpoint/2010/main" val="790463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7F782E-93C3-430B-A3A6-2980DF86E3D5}" type="datetimeFigureOut">
              <a:rPr lang="en-US" smtClean="0"/>
              <a:t>11/22/2014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BB10D3-9458-4ADF-87A8-885D31F1B712}" type="slidenum">
              <a:rPr lang="en-US" smtClean="0"/>
              <a:t>‹#›</a:t>
            </a:fld>
            <a:endParaRPr lang="en-US"/>
          </a:p>
        </p:txBody>
      </p:sp>
    </p:spTree>
    <p:extLst>
      <p:ext uri="{BB962C8B-B14F-4D97-AF65-F5344CB8AC3E}">
        <p14:creationId xmlns:p14="http://schemas.microsoft.com/office/powerpoint/2010/main" val="2395900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7F782E-93C3-430B-A3A6-2980DF86E3D5}" type="datetimeFigureOut">
              <a:rPr lang="en-US" smtClean="0"/>
              <a:t>11/22/2014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BB10D3-9458-4ADF-87A8-885D31F1B712}" type="slidenum">
              <a:rPr lang="en-US" smtClean="0"/>
              <a:t>‹#›</a:t>
            </a:fld>
            <a:endParaRPr lang="en-US"/>
          </a:p>
        </p:txBody>
      </p:sp>
    </p:spTree>
    <p:extLst>
      <p:ext uri="{BB962C8B-B14F-4D97-AF65-F5344CB8AC3E}">
        <p14:creationId xmlns:p14="http://schemas.microsoft.com/office/powerpoint/2010/main" val="1993448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27F782E-93C3-430B-A3A6-2980DF86E3D5}" type="datetimeFigureOut">
              <a:rPr lang="en-US" smtClean="0"/>
              <a:t>11/22/2014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BB10D3-9458-4ADF-87A8-885D31F1B712}" type="slidenum">
              <a:rPr lang="en-US" smtClean="0"/>
              <a:t>‹#›</a:t>
            </a:fld>
            <a:endParaRPr lang="en-US"/>
          </a:p>
        </p:txBody>
      </p:sp>
    </p:spTree>
    <p:extLst>
      <p:ext uri="{BB962C8B-B14F-4D97-AF65-F5344CB8AC3E}">
        <p14:creationId xmlns:p14="http://schemas.microsoft.com/office/powerpoint/2010/main" val="2270102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27F782E-93C3-430B-A3A6-2980DF86E3D5}" type="datetimeFigureOut">
              <a:rPr lang="en-US" smtClean="0"/>
              <a:t>11/22/2014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BB10D3-9458-4ADF-87A8-885D31F1B712}" type="slidenum">
              <a:rPr lang="en-US" smtClean="0"/>
              <a:t>‹#›</a:t>
            </a:fld>
            <a:endParaRPr lang="en-US"/>
          </a:p>
        </p:txBody>
      </p:sp>
    </p:spTree>
    <p:extLst>
      <p:ext uri="{BB962C8B-B14F-4D97-AF65-F5344CB8AC3E}">
        <p14:creationId xmlns:p14="http://schemas.microsoft.com/office/powerpoint/2010/main" val="37043708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27F782E-93C3-430B-A3A6-2980DF86E3D5}" type="datetimeFigureOut">
              <a:rPr lang="en-US" smtClean="0"/>
              <a:t>11/22/2014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BB10D3-9458-4ADF-87A8-885D31F1B712}" type="slidenum">
              <a:rPr lang="en-US" smtClean="0"/>
              <a:t>‹#›</a:t>
            </a:fld>
            <a:endParaRPr lang="en-US"/>
          </a:p>
        </p:txBody>
      </p:sp>
    </p:spTree>
    <p:extLst>
      <p:ext uri="{BB962C8B-B14F-4D97-AF65-F5344CB8AC3E}">
        <p14:creationId xmlns:p14="http://schemas.microsoft.com/office/powerpoint/2010/main" val="3469381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7F782E-93C3-430B-A3A6-2980DF86E3D5}" type="datetimeFigureOut">
              <a:rPr lang="en-US" smtClean="0"/>
              <a:t>11/22/2014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BB10D3-9458-4ADF-87A8-885D31F1B712}" type="slidenum">
              <a:rPr lang="en-US" smtClean="0"/>
              <a:t>‹#›</a:t>
            </a:fld>
            <a:endParaRPr lang="en-US"/>
          </a:p>
        </p:txBody>
      </p:sp>
    </p:spTree>
    <p:extLst>
      <p:ext uri="{BB962C8B-B14F-4D97-AF65-F5344CB8AC3E}">
        <p14:creationId xmlns:p14="http://schemas.microsoft.com/office/powerpoint/2010/main" val="571268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7F782E-93C3-430B-A3A6-2980DF86E3D5}" type="datetimeFigureOut">
              <a:rPr lang="en-US" smtClean="0"/>
              <a:t>11/22/2014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BB10D3-9458-4ADF-87A8-885D31F1B712}" type="slidenum">
              <a:rPr lang="en-US" smtClean="0"/>
              <a:t>‹#›</a:t>
            </a:fld>
            <a:endParaRPr lang="en-US"/>
          </a:p>
        </p:txBody>
      </p:sp>
    </p:spTree>
    <p:extLst>
      <p:ext uri="{BB962C8B-B14F-4D97-AF65-F5344CB8AC3E}">
        <p14:creationId xmlns:p14="http://schemas.microsoft.com/office/powerpoint/2010/main" val="3997638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7F782E-93C3-430B-A3A6-2980DF86E3D5}" type="datetimeFigureOut">
              <a:rPr lang="en-US" smtClean="0"/>
              <a:t>11/22/2014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BB10D3-9458-4ADF-87A8-885D31F1B712}" type="slidenum">
              <a:rPr lang="en-US" smtClean="0"/>
              <a:t>‹#›</a:t>
            </a:fld>
            <a:endParaRPr lang="en-US"/>
          </a:p>
        </p:txBody>
      </p:sp>
    </p:spTree>
    <p:extLst>
      <p:ext uri="{BB962C8B-B14F-4D97-AF65-F5344CB8AC3E}">
        <p14:creationId xmlns:p14="http://schemas.microsoft.com/office/powerpoint/2010/main" val="3216805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7F782E-93C3-430B-A3A6-2980DF86E3D5}" type="datetimeFigureOut">
              <a:rPr lang="en-US" smtClean="0"/>
              <a:t>11/22/2014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BB10D3-9458-4ADF-87A8-885D31F1B712}" type="slidenum">
              <a:rPr lang="en-US" smtClean="0"/>
              <a:t>‹#›</a:t>
            </a:fld>
            <a:endParaRPr lang="en-US"/>
          </a:p>
        </p:txBody>
      </p:sp>
    </p:spTree>
    <p:extLst>
      <p:ext uri="{BB962C8B-B14F-4D97-AF65-F5344CB8AC3E}">
        <p14:creationId xmlns:p14="http://schemas.microsoft.com/office/powerpoint/2010/main" val="664613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600" b="1" dirty="0" smtClean="0">
                <a:latin typeface="Aharoni" panose="02010803020104030203" pitchFamily="2" charset="-79"/>
                <a:cs typeface="Aharoni" panose="02010803020104030203" pitchFamily="2" charset="-79"/>
              </a:rPr>
              <a:t>Around the Table</a:t>
            </a:r>
            <a:endParaRPr lang="en-US" sz="6600" b="1" dirty="0">
              <a:latin typeface="Aharoni" panose="02010803020104030203" pitchFamily="2" charset="-79"/>
              <a:cs typeface="Aharoni" panose="02010803020104030203" pitchFamily="2" charset="-79"/>
            </a:endParaRPr>
          </a:p>
        </p:txBody>
      </p:sp>
      <p:sp>
        <p:nvSpPr>
          <p:cNvPr id="3" name="Subtitle 2"/>
          <p:cNvSpPr>
            <a:spLocks noGrp="1"/>
          </p:cNvSpPr>
          <p:nvPr>
            <p:ph type="subTitle" idx="1"/>
          </p:nvPr>
        </p:nvSpPr>
        <p:spPr/>
        <p:txBody>
          <a:bodyPr>
            <a:normAutofit/>
          </a:bodyPr>
          <a:lstStyle/>
          <a:p>
            <a:r>
              <a:rPr lang="en-US" sz="5400" dirty="0" smtClean="0">
                <a:solidFill>
                  <a:schemeClr val="bg2">
                    <a:lumMod val="25000"/>
                  </a:schemeClr>
                </a:solidFill>
                <a:latin typeface="Aharoni" panose="02010803020104030203" pitchFamily="2" charset="-79"/>
                <a:cs typeface="Aharoni" panose="02010803020104030203" pitchFamily="2" charset="-79"/>
              </a:rPr>
              <a:t>Prayer of Praise</a:t>
            </a:r>
            <a:endParaRPr lang="en-US" sz="5400" dirty="0">
              <a:solidFill>
                <a:schemeClr val="bg2">
                  <a:lumMod val="25000"/>
                </a:schemeClr>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4140918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62000"/>
            <a:ext cx="9144000" cy="5016758"/>
          </a:xfrm>
          <a:prstGeom prst="rect">
            <a:avLst/>
          </a:prstGeom>
        </p:spPr>
        <p:txBody>
          <a:bodyPr wrap="square">
            <a:spAutoFit/>
          </a:bodyPr>
          <a:lstStyle/>
          <a:p>
            <a:r>
              <a:rPr lang="en-US" sz="4000" dirty="0" smtClean="0">
                <a:latin typeface="Aharoni" panose="02010803020104030203" pitchFamily="2" charset="-79"/>
                <a:cs typeface="Aharoni" panose="02010803020104030203" pitchFamily="2" charset="-79"/>
              </a:rPr>
              <a:t>I Thessalonians 1:2-3 </a:t>
            </a:r>
          </a:p>
          <a:p>
            <a:r>
              <a:rPr lang="en-US" sz="4000" dirty="0" smtClean="0">
                <a:latin typeface="Aharoni" panose="02010803020104030203" pitchFamily="2" charset="-79"/>
                <a:cs typeface="Aharoni" panose="02010803020104030203" pitchFamily="2" charset="-79"/>
              </a:rPr>
              <a:t>We always thank God for all of you and continually mention you in our prayers.  We remember before our God and Father your work produced by faith, your labor prompted by love, and your endurance inspired by hope in our Lord Jesus Christ.</a:t>
            </a:r>
            <a:endParaRPr lang="en-US" sz="4000"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467333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0"/>
            <a:ext cx="8991600" cy="6740307"/>
          </a:xfrm>
          <a:prstGeom prst="rect">
            <a:avLst/>
          </a:prstGeom>
        </p:spPr>
        <p:txBody>
          <a:bodyPr wrap="square">
            <a:spAutoFit/>
          </a:bodyPr>
          <a:lstStyle/>
          <a:p>
            <a:pPr marL="342900" marR="0" lvl="0" indent="-342900">
              <a:lnSpc>
                <a:spcPct val="150000"/>
              </a:lnSpc>
              <a:spcBef>
                <a:spcPts val="0"/>
              </a:spcBef>
              <a:spcAft>
                <a:spcPts val="0"/>
              </a:spcAft>
              <a:buFont typeface="Symbol"/>
              <a:buChar char=""/>
            </a:pPr>
            <a:r>
              <a:rPr lang="en-US" sz="4800" b="1" dirty="0" smtClean="0">
                <a:effectLst/>
                <a:latin typeface="Times New Roman"/>
                <a:ea typeface="Times New Roman"/>
              </a:rPr>
              <a:t>WHAT</a:t>
            </a:r>
            <a:endParaRPr lang="en-US" sz="4800" b="1" dirty="0" smtClean="0">
              <a:effectLst/>
              <a:latin typeface="Times New Roman"/>
              <a:ea typeface="Calibri"/>
            </a:endParaRPr>
          </a:p>
          <a:p>
            <a:pPr marL="742950" marR="0" lvl="1" indent="-285750">
              <a:lnSpc>
                <a:spcPct val="150000"/>
              </a:lnSpc>
              <a:spcBef>
                <a:spcPts val="0"/>
              </a:spcBef>
              <a:spcAft>
                <a:spcPts val="0"/>
              </a:spcAft>
              <a:buFont typeface="Courier New"/>
              <a:buChar char="o"/>
            </a:pPr>
            <a:r>
              <a:rPr lang="en-US" sz="4800" b="1" dirty="0" smtClean="0">
                <a:effectLst/>
                <a:latin typeface="Times New Roman"/>
                <a:ea typeface="Times New Roman"/>
              </a:rPr>
              <a:t>Praise</a:t>
            </a:r>
            <a:endParaRPr lang="en-US" sz="4800" b="1" dirty="0" smtClean="0">
              <a:effectLst/>
              <a:latin typeface="Times New Roman"/>
              <a:ea typeface="Calibri"/>
            </a:endParaRPr>
          </a:p>
          <a:p>
            <a:pPr marL="742950" marR="0" lvl="1" indent="-285750">
              <a:lnSpc>
                <a:spcPct val="150000"/>
              </a:lnSpc>
              <a:spcBef>
                <a:spcPts val="0"/>
              </a:spcBef>
              <a:spcAft>
                <a:spcPts val="0"/>
              </a:spcAft>
              <a:buFont typeface="Courier New"/>
              <a:buChar char="o"/>
            </a:pPr>
            <a:r>
              <a:rPr lang="en-US" sz="4800" b="1" dirty="0" smtClean="0">
                <a:effectLst/>
                <a:latin typeface="Times New Roman"/>
                <a:ea typeface="Times New Roman"/>
              </a:rPr>
              <a:t>Magnify</a:t>
            </a:r>
            <a:endParaRPr lang="en-US" sz="4800" b="1" dirty="0" smtClean="0">
              <a:effectLst/>
              <a:latin typeface="Times New Roman"/>
              <a:ea typeface="Calibri"/>
            </a:endParaRPr>
          </a:p>
          <a:p>
            <a:pPr marL="342900" marR="0" lvl="0" indent="-342900">
              <a:lnSpc>
                <a:spcPct val="150000"/>
              </a:lnSpc>
              <a:spcBef>
                <a:spcPts val="0"/>
              </a:spcBef>
              <a:spcAft>
                <a:spcPts val="0"/>
              </a:spcAft>
              <a:buFont typeface="Symbol"/>
              <a:buChar char=""/>
            </a:pPr>
            <a:r>
              <a:rPr lang="en-US" sz="4800" b="1" dirty="0" smtClean="0">
                <a:effectLst/>
                <a:latin typeface="Times New Roman"/>
                <a:ea typeface="Times New Roman"/>
              </a:rPr>
              <a:t>WHERE</a:t>
            </a:r>
            <a:endParaRPr lang="en-US" sz="4800" b="1" dirty="0" smtClean="0">
              <a:effectLst/>
              <a:latin typeface="Times New Roman"/>
              <a:ea typeface="Calibri"/>
            </a:endParaRPr>
          </a:p>
          <a:p>
            <a:pPr marL="742950" marR="0" lvl="1" indent="-285750">
              <a:lnSpc>
                <a:spcPct val="150000"/>
              </a:lnSpc>
              <a:spcBef>
                <a:spcPts val="0"/>
              </a:spcBef>
              <a:spcAft>
                <a:spcPts val="0"/>
              </a:spcAft>
              <a:buFont typeface="Courier New"/>
              <a:buChar char="o"/>
            </a:pPr>
            <a:r>
              <a:rPr lang="en-US" sz="4800" b="1" dirty="0" smtClean="0">
                <a:effectLst/>
                <a:latin typeface="Times New Roman"/>
                <a:ea typeface="Times New Roman"/>
              </a:rPr>
              <a:t>Everywhere</a:t>
            </a:r>
            <a:endParaRPr lang="en-US" sz="4800" b="1" dirty="0" smtClean="0">
              <a:effectLst/>
              <a:latin typeface="Times New Roman"/>
              <a:ea typeface="Calibri"/>
            </a:endParaRPr>
          </a:p>
          <a:p>
            <a:pPr marL="742950" marR="0" lvl="1" indent="-285750">
              <a:lnSpc>
                <a:spcPct val="150000"/>
              </a:lnSpc>
              <a:spcBef>
                <a:spcPts val="0"/>
              </a:spcBef>
              <a:spcAft>
                <a:spcPts val="0"/>
              </a:spcAft>
              <a:buFont typeface="Courier New"/>
              <a:buChar char="o"/>
            </a:pPr>
            <a:r>
              <a:rPr lang="en-US" sz="4800" b="1" dirty="0" smtClean="0">
                <a:effectLst/>
                <a:latin typeface="Times New Roman"/>
                <a:ea typeface="Times New Roman"/>
              </a:rPr>
              <a:t>Work, home,</a:t>
            </a:r>
            <a:endParaRPr lang="en-US" sz="4800" b="1" dirty="0">
              <a:effectLst/>
              <a:latin typeface="Times New Roman"/>
              <a:ea typeface="Calibri"/>
            </a:endParaRPr>
          </a:p>
        </p:txBody>
      </p:sp>
    </p:spTree>
    <p:extLst>
      <p:ext uri="{BB962C8B-B14F-4D97-AF65-F5344CB8AC3E}">
        <p14:creationId xmlns:p14="http://schemas.microsoft.com/office/powerpoint/2010/main" val="3522024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52400"/>
            <a:ext cx="6629400" cy="4524315"/>
          </a:xfrm>
          <a:prstGeom prst="rect">
            <a:avLst/>
          </a:prstGeom>
        </p:spPr>
        <p:txBody>
          <a:bodyPr wrap="square">
            <a:spAutoFit/>
          </a:bodyPr>
          <a:lstStyle/>
          <a:p>
            <a:pPr marL="342900" marR="0" lvl="0" indent="-342900">
              <a:lnSpc>
                <a:spcPct val="150000"/>
              </a:lnSpc>
              <a:spcBef>
                <a:spcPts val="0"/>
              </a:spcBef>
              <a:spcAft>
                <a:spcPts val="0"/>
              </a:spcAft>
              <a:buFont typeface="Symbol"/>
              <a:buChar char=""/>
            </a:pPr>
            <a:r>
              <a:rPr lang="en-US" sz="4800" b="1" dirty="0" smtClean="0">
                <a:effectLst/>
                <a:latin typeface="Times New Roman"/>
                <a:ea typeface="Times New Roman"/>
              </a:rPr>
              <a:t>WHY</a:t>
            </a:r>
            <a:endParaRPr lang="en-US" sz="4800" b="1" dirty="0" smtClean="0">
              <a:effectLst/>
              <a:latin typeface="Times New Roman"/>
              <a:ea typeface="Calibri"/>
            </a:endParaRPr>
          </a:p>
          <a:p>
            <a:pPr marL="742950" marR="0" lvl="1" indent="-285750">
              <a:lnSpc>
                <a:spcPct val="150000"/>
              </a:lnSpc>
              <a:spcBef>
                <a:spcPts val="0"/>
              </a:spcBef>
              <a:spcAft>
                <a:spcPts val="0"/>
              </a:spcAft>
              <a:buFont typeface="Courier New"/>
              <a:buChar char="o"/>
            </a:pPr>
            <a:r>
              <a:rPr lang="en-US" sz="4800" b="1" dirty="0" smtClean="0">
                <a:effectLst/>
                <a:latin typeface="Times New Roman"/>
                <a:ea typeface="Times New Roman"/>
              </a:rPr>
              <a:t>Greatness</a:t>
            </a:r>
            <a:endParaRPr lang="en-US" sz="4800" b="1" dirty="0" smtClean="0">
              <a:effectLst/>
              <a:latin typeface="Times New Roman"/>
              <a:ea typeface="Calibri"/>
            </a:endParaRPr>
          </a:p>
          <a:p>
            <a:pPr marL="742950" marR="0" lvl="1" indent="-285750">
              <a:lnSpc>
                <a:spcPct val="150000"/>
              </a:lnSpc>
              <a:spcBef>
                <a:spcPts val="0"/>
              </a:spcBef>
              <a:spcAft>
                <a:spcPts val="0"/>
              </a:spcAft>
              <a:buFont typeface="Courier New"/>
              <a:buChar char="o"/>
            </a:pPr>
            <a:r>
              <a:rPr lang="en-US" sz="4800" b="1" dirty="0" smtClean="0">
                <a:effectLst/>
                <a:latin typeface="Times New Roman"/>
                <a:ea typeface="Times New Roman"/>
              </a:rPr>
              <a:t>Blessings to us</a:t>
            </a:r>
            <a:endParaRPr lang="en-US" sz="4800" b="1" dirty="0" smtClean="0">
              <a:effectLst/>
              <a:latin typeface="Times New Roman"/>
              <a:ea typeface="Calibri"/>
            </a:endParaRPr>
          </a:p>
          <a:p>
            <a:pPr marL="742950" marR="0" lvl="1" indent="-285750">
              <a:lnSpc>
                <a:spcPct val="150000"/>
              </a:lnSpc>
              <a:spcBef>
                <a:spcPts val="0"/>
              </a:spcBef>
              <a:spcAft>
                <a:spcPts val="0"/>
              </a:spcAft>
              <a:buFont typeface="Courier New"/>
              <a:buChar char="o"/>
            </a:pPr>
            <a:r>
              <a:rPr lang="en-US" sz="4800" b="1" dirty="0" smtClean="0">
                <a:effectLst/>
                <a:latin typeface="Times New Roman"/>
                <a:ea typeface="Times New Roman"/>
              </a:rPr>
              <a:t>Suffering He sent us</a:t>
            </a:r>
            <a:endParaRPr lang="en-US" sz="4800" b="1" dirty="0">
              <a:effectLst/>
              <a:latin typeface="Times New Roman"/>
              <a:ea typeface="Calibri"/>
            </a:endParaRPr>
          </a:p>
        </p:txBody>
      </p:sp>
    </p:spTree>
    <p:extLst>
      <p:ext uri="{BB962C8B-B14F-4D97-AF65-F5344CB8AC3E}">
        <p14:creationId xmlns:p14="http://schemas.microsoft.com/office/powerpoint/2010/main" val="3003740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6858000" cy="4524315"/>
          </a:xfrm>
          <a:prstGeom prst="rect">
            <a:avLst/>
          </a:prstGeom>
        </p:spPr>
        <p:txBody>
          <a:bodyPr wrap="square">
            <a:spAutoFit/>
          </a:bodyPr>
          <a:lstStyle/>
          <a:p>
            <a:pPr marL="342900" marR="0" lvl="0" indent="-342900">
              <a:lnSpc>
                <a:spcPct val="150000"/>
              </a:lnSpc>
              <a:spcBef>
                <a:spcPts val="0"/>
              </a:spcBef>
              <a:spcAft>
                <a:spcPts val="0"/>
              </a:spcAft>
              <a:buFont typeface="Symbol"/>
              <a:buChar char=""/>
            </a:pPr>
            <a:r>
              <a:rPr lang="en-US" sz="4800" b="1" dirty="0" smtClean="0">
                <a:effectLst/>
                <a:latin typeface="Times New Roman"/>
                <a:ea typeface="Times New Roman"/>
              </a:rPr>
              <a:t>WAY</a:t>
            </a:r>
            <a:endParaRPr lang="en-US" sz="4800" b="1" dirty="0" smtClean="0">
              <a:effectLst/>
              <a:latin typeface="Times New Roman"/>
              <a:ea typeface="Calibri"/>
            </a:endParaRPr>
          </a:p>
          <a:p>
            <a:pPr marL="742950" marR="0" lvl="1" indent="-285750">
              <a:lnSpc>
                <a:spcPct val="150000"/>
              </a:lnSpc>
              <a:spcBef>
                <a:spcPts val="0"/>
              </a:spcBef>
              <a:spcAft>
                <a:spcPts val="0"/>
              </a:spcAft>
              <a:buFont typeface="Courier New"/>
              <a:buChar char="o"/>
            </a:pPr>
            <a:r>
              <a:rPr lang="en-US" sz="4800" b="1" dirty="0" smtClean="0">
                <a:effectLst/>
                <a:latin typeface="Times New Roman"/>
                <a:ea typeface="Times New Roman"/>
              </a:rPr>
              <a:t>Everything</a:t>
            </a:r>
            <a:endParaRPr lang="en-US" sz="4800" b="1" dirty="0" smtClean="0">
              <a:effectLst/>
              <a:latin typeface="Times New Roman"/>
              <a:ea typeface="Calibri"/>
            </a:endParaRPr>
          </a:p>
          <a:p>
            <a:pPr marL="742950" marR="0" lvl="1" indent="-285750">
              <a:lnSpc>
                <a:spcPct val="150000"/>
              </a:lnSpc>
              <a:spcBef>
                <a:spcPts val="0"/>
              </a:spcBef>
              <a:spcAft>
                <a:spcPts val="0"/>
              </a:spcAft>
              <a:buFont typeface="Courier New"/>
              <a:buChar char="o"/>
            </a:pPr>
            <a:r>
              <a:rPr lang="en-US" sz="4800" b="1" dirty="0" smtClean="0">
                <a:effectLst/>
                <a:latin typeface="Times New Roman"/>
                <a:ea typeface="Times New Roman"/>
              </a:rPr>
              <a:t>Lips</a:t>
            </a:r>
            <a:endParaRPr lang="en-US" sz="4800" b="1" dirty="0" smtClean="0">
              <a:effectLst/>
              <a:latin typeface="Times New Roman"/>
              <a:ea typeface="Calibri"/>
            </a:endParaRPr>
          </a:p>
          <a:p>
            <a:pPr marL="742950" marR="0" lvl="1" indent="-285750">
              <a:lnSpc>
                <a:spcPct val="150000"/>
              </a:lnSpc>
              <a:spcBef>
                <a:spcPts val="0"/>
              </a:spcBef>
              <a:spcAft>
                <a:spcPts val="0"/>
              </a:spcAft>
              <a:buFont typeface="Courier New"/>
              <a:buChar char="o"/>
            </a:pPr>
            <a:r>
              <a:rPr lang="en-US" sz="4800" b="1" dirty="0" smtClean="0">
                <a:effectLst/>
                <a:latin typeface="Times New Roman"/>
                <a:ea typeface="Times New Roman"/>
              </a:rPr>
              <a:t>Hands</a:t>
            </a:r>
            <a:endParaRPr lang="en-US" sz="4800" b="1" dirty="0">
              <a:effectLst/>
              <a:latin typeface="Times New Roman"/>
              <a:ea typeface="Calibri"/>
            </a:endParaRPr>
          </a:p>
        </p:txBody>
      </p:sp>
    </p:spTree>
    <p:extLst>
      <p:ext uri="{BB962C8B-B14F-4D97-AF65-F5344CB8AC3E}">
        <p14:creationId xmlns:p14="http://schemas.microsoft.com/office/powerpoint/2010/main" val="2759883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0"/>
            <a:ext cx="8763000" cy="3416320"/>
          </a:xfrm>
          <a:prstGeom prst="rect">
            <a:avLst/>
          </a:prstGeom>
        </p:spPr>
        <p:txBody>
          <a:bodyPr wrap="square">
            <a:spAutoFit/>
          </a:bodyPr>
          <a:lstStyle/>
          <a:p>
            <a:pPr marL="342900" marR="0" lvl="0" indent="-342900">
              <a:lnSpc>
                <a:spcPct val="150000"/>
              </a:lnSpc>
              <a:spcBef>
                <a:spcPts val="0"/>
              </a:spcBef>
              <a:spcAft>
                <a:spcPts val="0"/>
              </a:spcAft>
              <a:buFont typeface="Symbol"/>
              <a:buChar char=""/>
            </a:pPr>
            <a:r>
              <a:rPr lang="en-US" sz="4800" b="1" dirty="0" smtClean="0">
                <a:effectLst/>
                <a:latin typeface="Times New Roman"/>
                <a:ea typeface="Times New Roman"/>
              </a:rPr>
              <a:t>WHO</a:t>
            </a:r>
            <a:endParaRPr lang="en-US" sz="4800" b="1" dirty="0" smtClean="0">
              <a:effectLst/>
              <a:latin typeface="Times New Roman"/>
              <a:ea typeface="Calibri"/>
            </a:endParaRPr>
          </a:p>
          <a:p>
            <a:pPr marL="742950" marR="0" lvl="1" indent="-285750">
              <a:lnSpc>
                <a:spcPct val="150000"/>
              </a:lnSpc>
              <a:spcBef>
                <a:spcPts val="0"/>
              </a:spcBef>
              <a:spcAft>
                <a:spcPts val="0"/>
              </a:spcAft>
              <a:buFont typeface="Courier New"/>
              <a:buChar char="o"/>
            </a:pPr>
            <a:r>
              <a:rPr lang="en-US" sz="4800" b="1" dirty="0" smtClean="0">
                <a:effectLst/>
                <a:latin typeface="Times New Roman"/>
                <a:ea typeface="Times New Roman"/>
              </a:rPr>
              <a:t>Everyone</a:t>
            </a:r>
            <a:endParaRPr lang="en-US" sz="4800" b="1" dirty="0" smtClean="0">
              <a:effectLst/>
              <a:latin typeface="Times New Roman"/>
              <a:ea typeface="Calibri"/>
            </a:endParaRPr>
          </a:p>
          <a:p>
            <a:pPr marL="742950" marR="0" lvl="1" indent="-285750">
              <a:lnSpc>
                <a:spcPct val="150000"/>
              </a:lnSpc>
              <a:spcBef>
                <a:spcPts val="0"/>
              </a:spcBef>
              <a:spcAft>
                <a:spcPts val="0"/>
              </a:spcAft>
              <a:buFont typeface="Courier New"/>
              <a:buChar char="o"/>
            </a:pPr>
            <a:r>
              <a:rPr lang="en-US" sz="4800" b="1" dirty="0" smtClean="0">
                <a:effectLst/>
                <a:latin typeface="Times New Roman"/>
                <a:ea typeface="Times New Roman"/>
              </a:rPr>
              <a:t>Will bow at the foot of Jesus</a:t>
            </a:r>
            <a:endParaRPr lang="en-US" sz="4800" b="1" dirty="0">
              <a:effectLst/>
              <a:latin typeface="Times New Roman"/>
              <a:ea typeface="Calibri"/>
            </a:endParaRPr>
          </a:p>
        </p:txBody>
      </p:sp>
    </p:spTree>
    <p:extLst>
      <p:ext uri="{BB962C8B-B14F-4D97-AF65-F5344CB8AC3E}">
        <p14:creationId xmlns:p14="http://schemas.microsoft.com/office/powerpoint/2010/main" val="3442465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1" y="2967335"/>
            <a:ext cx="8534400" cy="1754326"/>
          </a:xfrm>
          <a:prstGeom prst="rect">
            <a:avLst/>
          </a:prstGeom>
          <a:noFill/>
        </p:spPr>
        <p:txBody>
          <a:bodyPr wrap="squar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How will you part this into practice this week?</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extLst>
      <p:ext uri="{BB962C8B-B14F-4D97-AF65-F5344CB8AC3E}">
        <p14:creationId xmlns:p14="http://schemas.microsoft.com/office/powerpoint/2010/main" val="33410415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97</Words>
  <Application>Microsoft Office PowerPoint</Application>
  <PresentationFormat>On-screen Show (4:3)</PresentationFormat>
  <Paragraphs>22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Around the Table</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Around the Table</dc:title>
  <dc:creator>new pc</dc:creator>
  <cp:lastModifiedBy>new pc</cp:lastModifiedBy>
  <cp:revision>1</cp:revision>
  <dcterms:created xsi:type="dcterms:W3CDTF">2014-11-23T01:27:10Z</dcterms:created>
  <dcterms:modified xsi:type="dcterms:W3CDTF">2014-11-23T01:34:29Z</dcterms:modified>
</cp:coreProperties>
</file>