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52B6-A62E-409F-80C5-8FEB4AB159C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D021-6254-4C68-87FF-AA0E3724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52B6-A62E-409F-80C5-8FEB4AB159C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D021-6254-4C68-87FF-AA0E3724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52B6-A62E-409F-80C5-8FEB4AB159C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D021-6254-4C68-87FF-AA0E3724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52B6-A62E-409F-80C5-8FEB4AB159C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D021-6254-4C68-87FF-AA0E3724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5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52B6-A62E-409F-80C5-8FEB4AB159C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D021-6254-4C68-87FF-AA0E3724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52B6-A62E-409F-80C5-8FEB4AB159C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D021-6254-4C68-87FF-AA0E3724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4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52B6-A62E-409F-80C5-8FEB4AB159C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D021-6254-4C68-87FF-AA0E3724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3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52B6-A62E-409F-80C5-8FEB4AB159C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D021-6254-4C68-87FF-AA0E3724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52B6-A62E-409F-80C5-8FEB4AB159C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D021-6254-4C68-87FF-AA0E3724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8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52B6-A62E-409F-80C5-8FEB4AB159C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D021-6254-4C68-87FF-AA0E3724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9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52B6-A62E-409F-80C5-8FEB4AB159C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D021-6254-4C68-87FF-AA0E3724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3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E52B6-A62E-409F-80C5-8FEB4AB159C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ED021-6254-4C68-87FF-AA0E37240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8" y="55169"/>
            <a:ext cx="8957252" cy="672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974" y="3048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Love Came Down</a:t>
            </a:r>
            <a:endParaRPr lang="en-US" sz="6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804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1143000"/>
            <a:ext cx="518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5400" b="1" dirty="0">
                <a:solidFill>
                  <a:schemeClr val="bg1"/>
                </a:solidFill>
                <a:latin typeface="Times New Roman"/>
                <a:ea typeface="Calibri"/>
              </a:rPr>
              <a:t>Planned</a:t>
            </a:r>
            <a:endParaRPr lang="en-US" sz="54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5400" b="1" i="1" dirty="0">
                <a:solidFill>
                  <a:schemeClr val="bg1"/>
                </a:solidFill>
                <a:latin typeface="Times New Roman"/>
                <a:ea typeface="Calibri"/>
              </a:rPr>
              <a:t>Genesis 3:15</a:t>
            </a:r>
            <a:endParaRPr lang="en-US" sz="54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5400" b="1" i="1" dirty="0">
                <a:solidFill>
                  <a:schemeClr val="bg1"/>
                </a:solidFill>
                <a:latin typeface="Times New Roman"/>
                <a:ea typeface="Calibri"/>
              </a:rPr>
              <a:t>Isaiah</a:t>
            </a:r>
            <a:endParaRPr lang="en-US" sz="54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5400" b="1" i="1" dirty="0">
                <a:solidFill>
                  <a:schemeClr val="bg1"/>
                </a:solidFill>
                <a:latin typeface="Times New Roman"/>
                <a:ea typeface="Calibri"/>
              </a:rPr>
              <a:t>John’s word</a:t>
            </a:r>
            <a:endParaRPr lang="en-US" sz="5400" dirty="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86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828800"/>
            <a:ext cx="624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5400" b="1" dirty="0">
                <a:solidFill>
                  <a:schemeClr val="bg1"/>
                </a:solidFill>
                <a:latin typeface="Times New Roman"/>
                <a:ea typeface="Calibri"/>
              </a:rPr>
              <a:t>Purposeful</a:t>
            </a:r>
            <a:endParaRPr lang="en-US" sz="54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5400" b="1" i="1" dirty="0">
                <a:solidFill>
                  <a:schemeClr val="bg1"/>
                </a:solidFill>
                <a:latin typeface="Times New Roman"/>
                <a:ea typeface="Calibri"/>
              </a:rPr>
              <a:t>Life </a:t>
            </a:r>
            <a:endParaRPr lang="en-US" sz="54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5400" b="1" i="1" dirty="0">
                <a:solidFill>
                  <a:schemeClr val="bg1"/>
                </a:solidFill>
                <a:latin typeface="Times New Roman"/>
                <a:ea typeface="Calibri"/>
              </a:rPr>
              <a:t>Light in Darkness</a:t>
            </a:r>
            <a:endParaRPr lang="en-US" sz="54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5400" b="1" i="1" dirty="0">
                <a:solidFill>
                  <a:schemeClr val="bg1"/>
                </a:solidFill>
                <a:latin typeface="Times New Roman"/>
                <a:ea typeface="Calibri"/>
              </a:rPr>
              <a:t>Children of God</a:t>
            </a:r>
            <a:endParaRPr lang="en-US" sz="5400" dirty="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37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066800"/>
            <a:ext cx="64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800" b="1" dirty="0">
                <a:solidFill>
                  <a:schemeClr val="bg1"/>
                </a:solidFill>
                <a:latin typeface="Times New Roman"/>
                <a:ea typeface="Calibri"/>
              </a:rPr>
              <a:t>Perfect</a:t>
            </a:r>
            <a:endParaRPr lang="en-US" sz="48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4800" b="1" i="1" dirty="0">
                <a:solidFill>
                  <a:schemeClr val="bg1"/>
                </a:solidFill>
                <a:latin typeface="Times New Roman"/>
                <a:ea typeface="Calibri"/>
              </a:rPr>
              <a:t>Knew no Sin</a:t>
            </a:r>
            <a:endParaRPr lang="en-US" sz="48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4800" b="1" i="1" dirty="0">
                <a:solidFill>
                  <a:schemeClr val="bg1"/>
                </a:solidFill>
                <a:latin typeface="Times New Roman"/>
                <a:ea typeface="Calibri"/>
              </a:rPr>
              <a:t>Perfect Lamb</a:t>
            </a:r>
            <a:endParaRPr lang="en-US" sz="48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4800" b="1" i="1" dirty="0">
                <a:solidFill>
                  <a:schemeClr val="bg1"/>
                </a:solidFill>
                <a:latin typeface="Times New Roman"/>
                <a:ea typeface="Calibri"/>
              </a:rPr>
              <a:t>V 17 Not the law but the Christ</a:t>
            </a:r>
            <a:endParaRPr lang="en-US" sz="4800" dirty="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74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599" y="990600"/>
            <a:ext cx="66014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800" b="1" dirty="0">
                <a:solidFill>
                  <a:schemeClr val="bg1"/>
                </a:solidFill>
                <a:latin typeface="Times New Roman"/>
                <a:ea typeface="Calibri"/>
              </a:rPr>
              <a:t>Piercing</a:t>
            </a:r>
            <a:endParaRPr lang="en-US" sz="48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4800" b="1" i="1" dirty="0">
                <a:solidFill>
                  <a:schemeClr val="bg1"/>
                </a:solidFill>
                <a:latin typeface="Times New Roman"/>
                <a:ea typeface="Calibri"/>
              </a:rPr>
              <a:t>Only Son</a:t>
            </a:r>
            <a:endParaRPr lang="en-US" sz="48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4800" b="1" i="1" dirty="0">
                <a:solidFill>
                  <a:schemeClr val="bg1"/>
                </a:solidFill>
                <a:latin typeface="Times New Roman"/>
                <a:ea typeface="Calibri"/>
              </a:rPr>
              <a:t>Death</a:t>
            </a:r>
            <a:endParaRPr lang="en-US" sz="48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4800" b="1" i="1" dirty="0">
                <a:solidFill>
                  <a:schemeClr val="bg1"/>
                </a:solidFill>
                <a:latin typeface="Times New Roman"/>
                <a:ea typeface="Calibri"/>
              </a:rPr>
              <a:t>V11 –Rejected</a:t>
            </a:r>
            <a:endParaRPr lang="en-US" sz="48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4800" b="1" i="1" dirty="0">
                <a:solidFill>
                  <a:schemeClr val="bg1"/>
                </a:solidFill>
                <a:latin typeface="Times New Roman"/>
                <a:ea typeface="Calibri"/>
              </a:rPr>
              <a:t>V 14 - Earthly Home</a:t>
            </a:r>
            <a:endParaRPr lang="en-US" sz="4800" dirty="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26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564" y="1143000"/>
            <a:ext cx="8458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400" b="1" i="1" dirty="0">
                <a:solidFill>
                  <a:schemeClr val="bg1"/>
                </a:solidFill>
                <a:latin typeface="Times New Roman"/>
                <a:ea typeface="Calibri"/>
              </a:rPr>
              <a:t>My Response today</a:t>
            </a:r>
            <a:endParaRPr lang="en-US" sz="44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4400" b="1" i="1" dirty="0">
                <a:solidFill>
                  <a:schemeClr val="bg1"/>
                </a:solidFill>
                <a:latin typeface="Times New Roman"/>
                <a:ea typeface="Calibri"/>
              </a:rPr>
              <a:t>__________________________</a:t>
            </a:r>
            <a:endParaRPr lang="en-US" sz="44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4400" b="1" i="1" dirty="0">
                <a:solidFill>
                  <a:schemeClr val="bg1"/>
                </a:solidFill>
                <a:latin typeface="Times New Roman"/>
                <a:ea typeface="Calibri"/>
              </a:rPr>
              <a:t>__________________________</a:t>
            </a:r>
            <a:endParaRPr lang="en-US" sz="44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4400" b="1" i="1" dirty="0">
                <a:solidFill>
                  <a:schemeClr val="bg1"/>
                </a:solidFill>
                <a:latin typeface="Times New Roman"/>
                <a:ea typeface="Calibri"/>
              </a:rPr>
              <a:t>__________________________</a:t>
            </a:r>
            <a:endParaRPr lang="en-US" sz="4400" dirty="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31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49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3</cp:revision>
  <dcterms:created xsi:type="dcterms:W3CDTF">2014-12-05T17:35:07Z</dcterms:created>
  <dcterms:modified xsi:type="dcterms:W3CDTF">2014-12-05T21:04:50Z</dcterms:modified>
</cp:coreProperties>
</file>