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44BA9-8EEC-47C6-AAF6-3C87DC78D356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4E85F-6766-4278-89A1-1CFCC3C13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791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44BA9-8EEC-47C6-AAF6-3C87DC78D356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4E85F-6766-4278-89A1-1CFCC3C13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228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44BA9-8EEC-47C6-AAF6-3C87DC78D356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4E85F-6766-4278-89A1-1CFCC3C13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239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44BA9-8EEC-47C6-AAF6-3C87DC78D356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4E85F-6766-4278-89A1-1CFCC3C13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004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44BA9-8EEC-47C6-AAF6-3C87DC78D356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4E85F-6766-4278-89A1-1CFCC3C13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356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44BA9-8EEC-47C6-AAF6-3C87DC78D356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4E85F-6766-4278-89A1-1CFCC3C13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93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44BA9-8EEC-47C6-AAF6-3C87DC78D356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4E85F-6766-4278-89A1-1CFCC3C13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730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44BA9-8EEC-47C6-AAF6-3C87DC78D356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4E85F-6766-4278-89A1-1CFCC3C13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717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44BA9-8EEC-47C6-AAF6-3C87DC78D356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4E85F-6766-4278-89A1-1CFCC3C13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871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44BA9-8EEC-47C6-AAF6-3C87DC78D356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4E85F-6766-4278-89A1-1CFCC3C13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142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44BA9-8EEC-47C6-AAF6-3C87DC78D356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4E85F-6766-4278-89A1-1CFCC3C13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865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44BA9-8EEC-47C6-AAF6-3C87DC78D356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4E85F-6766-4278-89A1-1CFCC3C13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315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7200" dirty="0">
                <a:latin typeface="Aharoni" panose="02010803020104030203" pitchFamily="2" charset="-79"/>
                <a:cs typeface="Aharoni" panose="02010803020104030203" pitchFamily="2" charset="-79"/>
              </a:rPr>
              <a:t>The Personal Movement</a:t>
            </a:r>
          </a:p>
        </p:txBody>
      </p:sp>
    </p:spTree>
    <p:extLst>
      <p:ext uri="{BB962C8B-B14F-4D97-AF65-F5344CB8AC3E}">
        <p14:creationId xmlns:p14="http://schemas.microsoft.com/office/powerpoint/2010/main" val="2699387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988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4800" dirty="0" smtClean="0">
                <a:effectLst/>
                <a:latin typeface="Arial Black" panose="020B0A04020102020204" pitchFamily="34" charset="0"/>
                <a:ea typeface="Calibri"/>
                <a:cs typeface="Aharoni" panose="02010803020104030203" pitchFamily="2" charset="-79"/>
              </a:rPr>
              <a:t>Passion</a:t>
            </a:r>
            <a:endParaRPr lang="en-US" sz="4800" dirty="0">
              <a:latin typeface="Arial Black" panose="020B0A04020102020204" pitchFamily="34" charset="0"/>
              <a:ea typeface="Calibri"/>
              <a:cs typeface="Aharoni" panose="02010803020104030203" pitchFamily="2" charset="-79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4800" dirty="0" smtClean="0">
                <a:effectLst/>
                <a:latin typeface="Arial Black" panose="020B0A04020102020204" pitchFamily="34" charset="0"/>
                <a:ea typeface="Calibri"/>
                <a:cs typeface="Aharoni" panose="02010803020104030203" pitchFamily="2" charset="-79"/>
              </a:rPr>
              <a:t>1 Peter 2:2 - Desire the pure milk of the word,  that you may grow thereby.</a:t>
            </a:r>
            <a:endParaRPr lang="en-US" sz="4800" dirty="0">
              <a:latin typeface="Arial Black" panose="020B0A04020102020204" pitchFamily="34" charset="0"/>
              <a:ea typeface="Calibri"/>
              <a:cs typeface="Aharoni" panose="02010803020104030203" pitchFamily="2" charset="-79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4800" dirty="0" smtClean="0">
                <a:effectLst/>
                <a:latin typeface="Arial Black" panose="020B0A04020102020204" pitchFamily="34" charset="0"/>
                <a:ea typeface="Calibri"/>
                <a:cs typeface="Aharoni" panose="02010803020104030203" pitchFamily="2" charset="-79"/>
              </a:rPr>
              <a:t>Desire</a:t>
            </a:r>
            <a:endParaRPr lang="en-US" sz="4800" dirty="0">
              <a:latin typeface="Arial Black" panose="020B0A04020102020204" pitchFamily="34" charset="0"/>
              <a:ea typeface="Calibri"/>
              <a:cs typeface="Aharoni" panose="02010803020104030203" pitchFamily="2" charset="-79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lphaLcPeriod"/>
            </a:pPr>
            <a:r>
              <a:rPr lang="en-US" sz="4800" dirty="0" smtClean="0">
                <a:effectLst/>
                <a:latin typeface="Arial Black" panose="020B0A04020102020204" pitchFamily="34" charset="0"/>
                <a:ea typeface="Calibri"/>
                <a:cs typeface="Aharoni" panose="02010803020104030203" pitchFamily="2" charset="-79"/>
              </a:rPr>
              <a:t>Craving</a:t>
            </a:r>
            <a:endParaRPr lang="en-US" sz="4800" dirty="0">
              <a:latin typeface="Arial Black" panose="020B0A04020102020204" pitchFamily="34" charset="0"/>
              <a:ea typeface="Calibri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81565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400" dirty="0">
                <a:latin typeface="Arial Black" panose="020B0A04020102020204" pitchFamily="34" charset="0"/>
              </a:rPr>
              <a:t>Proper Nourishment</a:t>
            </a:r>
          </a:p>
          <a:p>
            <a:pPr lvl="1"/>
            <a:r>
              <a:rPr lang="en-US" sz="4400" dirty="0">
                <a:latin typeface="Arial Black" panose="020B0A04020102020204" pitchFamily="34" charset="0"/>
              </a:rPr>
              <a:t>Matthew 4:4 But he answered, “It is written, “‘Man shall not live by bread alone, but by every word that comes from the mouth of God.’”</a:t>
            </a:r>
          </a:p>
        </p:txBody>
      </p:sp>
    </p:spTree>
    <p:extLst>
      <p:ext uri="{BB962C8B-B14F-4D97-AF65-F5344CB8AC3E}">
        <p14:creationId xmlns:p14="http://schemas.microsoft.com/office/powerpoint/2010/main" val="4119979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8600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800" dirty="0">
                <a:latin typeface="Arial Black" panose="020B0A04020102020204" pitchFamily="34" charset="0"/>
              </a:rPr>
              <a:t>Practice</a:t>
            </a:r>
          </a:p>
          <a:p>
            <a:pPr lvl="1"/>
            <a:r>
              <a:rPr lang="en-US" sz="4800" dirty="0">
                <a:latin typeface="Arial Black" panose="020B0A04020102020204" pitchFamily="34" charset="0"/>
              </a:rPr>
              <a:t>James  1:22 – Be ye doers of the word and not hearers only</a:t>
            </a:r>
          </a:p>
        </p:txBody>
      </p:sp>
    </p:spTree>
    <p:extLst>
      <p:ext uri="{BB962C8B-B14F-4D97-AF65-F5344CB8AC3E}">
        <p14:creationId xmlns:p14="http://schemas.microsoft.com/office/powerpoint/2010/main" val="3562041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800" dirty="0">
                <a:latin typeface="Arial Black" panose="020B0A04020102020204" pitchFamily="34" charset="0"/>
              </a:rPr>
              <a:t>Patience</a:t>
            </a:r>
          </a:p>
          <a:p>
            <a:pPr lvl="1"/>
            <a:r>
              <a:rPr lang="en-US" sz="4800" dirty="0">
                <a:latin typeface="Arial Black" panose="020B0A04020102020204" pitchFamily="34" charset="0"/>
              </a:rPr>
              <a:t>Philippians 1:6 - </a:t>
            </a:r>
            <a:r>
              <a:rPr lang="en-US" sz="4800" baseline="30000" dirty="0">
                <a:latin typeface="Arial Black" panose="020B0A04020102020204" pitchFamily="34" charset="0"/>
              </a:rPr>
              <a:t> </a:t>
            </a:r>
            <a:r>
              <a:rPr lang="en-US" sz="4800" dirty="0">
                <a:latin typeface="Arial Black" panose="020B0A04020102020204" pitchFamily="34" charset="0"/>
              </a:rPr>
              <a:t>being confident of this very thing, that He who has begun a good work in you will complete </a:t>
            </a:r>
            <a:r>
              <a:rPr lang="en-US" sz="4800" i="1" dirty="0">
                <a:latin typeface="Arial Black" panose="020B0A04020102020204" pitchFamily="34" charset="0"/>
              </a:rPr>
              <a:t>it</a:t>
            </a:r>
            <a:r>
              <a:rPr lang="en-US" sz="4800" dirty="0">
                <a:latin typeface="Arial Black" panose="020B0A04020102020204" pitchFamily="34" charset="0"/>
              </a:rPr>
              <a:t> until the day of Jesus Christ;</a:t>
            </a:r>
          </a:p>
        </p:txBody>
      </p:sp>
    </p:spTree>
    <p:extLst>
      <p:ext uri="{BB962C8B-B14F-4D97-AF65-F5344CB8AC3E}">
        <p14:creationId xmlns:p14="http://schemas.microsoft.com/office/powerpoint/2010/main" val="3339211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81000"/>
            <a:ext cx="8610600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Move </a:t>
            </a:r>
          </a:p>
          <a:p>
            <a:pPr algn="ctr"/>
            <a:r>
              <a:rPr lang="en-US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Me</a:t>
            </a:r>
            <a:endParaRPr lang="en-US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18753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78</Words>
  <Application>Microsoft Office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The Personal Movement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Personal Movement</dc:title>
  <dc:creator>new pc</dc:creator>
  <cp:lastModifiedBy>new pc</cp:lastModifiedBy>
  <cp:revision>1</cp:revision>
  <dcterms:created xsi:type="dcterms:W3CDTF">2015-01-10T03:18:15Z</dcterms:created>
  <dcterms:modified xsi:type="dcterms:W3CDTF">2015-01-10T03:24:42Z</dcterms:modified>
</cp:coreProperties>
</file>