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74569D8-AF48-4FCE-AD70-610DC4F190A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3A97B28-38FF-4887-9DF9-ECE86C2935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610600" cy="1902198"/>
          </a:xfrm>
        </p:spPr>
        <p:txBody>
          <a:bodyPr>
            <a:noAutofit/>
          </a:bodyPr>
          <a:lstStyle/>
          <a:p>
            <a:r>
              <a:rPr lang="en-US" sz="7200" dirty="0" smtClean="0"/>
              <a:t>Surviving or Thriving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244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Read Psalms 1:1-3</a:t>
            </a:r>
            <a:b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Blessed is the man who walks not in the counsel of the ungodly, nor stands in the path of sinners, nor sits in the seat of the scornful; but his delight is in the law of the Lord and in His law he meditates day and night. He shall be like a tree planted by the rivers of water that brings forth its fruit in its season, whose leaf also shall not wither; and whatever he does shall prosper. </a:t>
            </a:r>
            <a:r>
              <a:rPr lang="en-US" sz="2800" i="1" dirty="0">
                <a:latin typeface="Aharoni" panose="02010803020104030203" pitchFamily="2" charset="-79"/>
                <a:cs typeface="Aharoni" panose="02010803020104030203" pitchFamily="2" charset="-79"/>
              </a:rPr>
              <a:t>(Psalm 1:1–3—NKJV)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0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0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i="1" dirty="0" smtClean="0">
                <a:effectLst/>
                <a:latin typeface="Calibri"/>
                <a:ea typeface="Calibri"/>
                <a:cs typeface="Times New Roman"/>
              </a:rPr>
              <a:t>Surviving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Walks in counsel  of ungodly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Stand in the path of sinners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Seat in the sit of scornful</a:t>
            </a:r>
            <a:endParaRPr lang="en-US" sz="5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164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152400"/>
            <a:ext cx="8001000" cy="499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Thriving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Delight and mediates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I am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Planted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Feed</a:t>
            </a:r>
            <a:endParaRPr lang="en-US" sz="5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256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916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I am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Fruitful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Forever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Promised</a:t>
            </a:r>
            <a:endParaRPr lang="en-US" sz="5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573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Are you </a:t>
            </a:r>
          </a:p>
          <a:p>
            <a:pPr algn="ctr"/>
            <a:r>
              <a:rPr lang="en-US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Surviving </a:t>
            </a:r>
          </a:p>
          <a:p>
            <a:pPr algn="ctr"/>
            <a:r>
              <a:rPr lang="en-US" sz="8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Or </a:t>
            </a:r>
          </a:p>
          <a:p>
            <a:pPr algn="ctr"/>
            <a:r>
              <a:rPr lang="en-US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Thriving</a:t>
            </a:r>
            <a:endParaRPr lang="en-US" sz="8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0555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6</TotalTime>
  <Words>42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Mylar</vt:lpstr>
      <vt:lpstr>Read Psalms 1:1-3 Blessed is the man who walks not in the counsel of the ungodly, nor stands in the path of sinners, nor sits in the seat of the scornful; but his delight is in the law of the Lord and in His law he meditates day and night. He shall be like a tree planted by the rivers of water that brings forth its fruit in its season, whose leaf also shall not wither; and whatever he does shall prosper. (Psalm 1:1–3—NKJV) 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Psalms 1:1-3 Blessed is the man who walks not in the counsel of the ungodly, nor stands in the path of sinners, nor sits in the seat of the scornful; but his delight is in the law of the Lord and in His law he meditates day and night. He shall be like a tree planted by the rivers of water that brings forth its fruit in its season, whose leaf also shall not wither; and whatever he does shall prosper. (Psalm 1:1–3—NKJV) </dc:title>
  <dc:creator>new pc</dc:creator>
  <cp:lastModifiedBy>new pc</cp:lastModifiedBy>
  <cp:revision>1</cp:revision>
  <dcterms:created xsi:type="dcterms:W3CDTF">2015-01-17T21:50:13Z</dcterms:created>
  <dcterms:modified xsi:type="dcterms:W3CDTF">2015-01-17T21:57:12Z</dcterms:modified>
</cp:coreProperties>
</file>