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72102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14201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504659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6F8B3-CAB4-47FB-9393-0C2CAC9299A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388197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6F8B3-CAB4-47FB-9393-0C2CAC9299A8}" type="datetimeFigureOut">
              <a:rPr lang="en-US" smtClean="0"/>
              <a:t>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87854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6F8B3-CAB4-47FB-9393-0C2CAC9299A8}"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95331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6F8B3-CAB4-47FB-9393-0C2CAC9299A8}" type="datetimeFigureOut">
              <a:rPr lang="en-US" smtClean="0"/>
              <a:t>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4242344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6F8B3-CAB4-47FB-9393-0C2CAC9299A8}" type="datetimeFigureOut">
              <a:rPr lang="en-US" smtClean="0"/>
              <a:t>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576536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6F8B3-CAB4-47FB-9393-0C2CAC9299A8}" type="datetimeFigureOut">
              <a:rPr lang="en-US" smtClean="0"/>
              <a:t>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223006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768160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6F8B3-CAB4-47FB-9393-0C2CAC9299A8}" type="datetimeFigureOut">
              <a:rPr lang="en-US" smtClean="0"/>
              <a:t>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26F5B1-D7D6-4058-B21F-D06DCC8E5D1E}" type="slidenum">
              <a:rPr lang="en-US" smtClean="0"/>
              <a:t>‹#›</a:t>
            </a:fld>
            <a:endParaRPr lang="en-US"/>
          </a:p>
        </p:txBody>
      </p:sp>
    </p:spTree>
    <p:extLst>
      <p:ext uri="{BB962C8B-B14F-4D97-AF65-F5344CB8AC3E}">
        <p14:creationId xmlns:p14="http://schemas.microsoft.com/office/powerpoint/2010/main" val="16860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6F8B3-CAB4-47FB-9393-0C2CAC9299A8}" type="datetimeFigureOut">
              <a:rPr lang="en-US" smtClean="0"/>
              <a:t>2/21/2015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6F5B1-D7D6-4058-B21F-D06DCC8E5D1E}" type="slidenum">
              <a:rPr lang="en-US" smtClean="0"/>
              <a:t>‹#›</a:t>
            </a:fld>
            <a:endParaRPr lang="en-US"/>
          </a:p>
        </p:txBody>
      </p:sp>
    </p:spTree>
    <p:extLst>
      <p:ext uri="{BB962C8B-B14F-4D97-AF65-F5344CB8AC3E}">
        <p14:creationId xmlns:p14="http://schemas.microsoft.com/office/powerpoint/2010/main" val="105917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609600"/>
            <a:ext cx="7848600" cy="3914918"/>
          </a:xfrm>
          <a:prstGeom prst="rect">
            <a:avLst/>
          </a:prstGeom>
        </p:spPr>
        <p:txBody>
          <a:bodyPr wrap="square">
            <a:spAutoFit/>
          </a:bodyPr>
          <a:lstStyle/>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Ministry of the Messiah</a:t>
            </a:r>
          </a:p>
          <a:p>
            <a:pPr marL="228600" marR="0" algn="ctr">
              <a:lnSpc>
                <a:spcPct val="115000"/>
              </a:lnSpc>
              <a:spcBef>
                <a:spcPts val="0"/>
              </a:spcBef>
              <a:spcAft>
                <a:spcPts val="0"/>
              </a:spcAft>
            </a:pPr>
            <a:r>
              <a:rPr lang="en-US" sz="7200" dirty="0">
                <a:solidFill>
                  <a:schemeClr val="bg1"/>
                </a:solidFill>
                <a:latin typeface="Bodoni MT Black" panose="02070A03080606020203" pitchFamily="18" charset="0"/>
                <a:ea typeface="Calibri"/>
                <a:cs typeface="Times New Roman"/>
              </a:rPr>
              <a:t>The Man</a:t>
            </a:r>
          </a:p>
        </p:txBody>
      </p:sp>
    </p:spTree>
    <p:extLst>
      <p:ext uri="{BB962C8B-B14F-4D97-AF65-F5344CB8AC3E}">
        <p14:creationId xmlns:p14="http://schemas.microsoft.com/office/powerpoint/2010/main" val="303008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66800"/>
            <a:ext cx="8763000" cy="6352508"/>
          </a:xfrm>
          <a:prstGeom prst="rect">
            <a:avLst/>
          </a:prstGeom>
        </p:spPr>
        <p:txBody>
          <a:bodyPr wrap="square">
            <a:spAutoFit/>
          </a:bodyPr>
          <a:lstStyle/>
          <a:p>
            <a:pPr marL="342900" marR="0" lvl="0" indent="-342900">
              <a:spcBef>
                <a:spcPts val="0"/>
              </a:spcBef>
              <a:spcAft>
                <a:spcPts val="0"/>
              </a:spcAft>
              <a:buFont typeface="Symbol"/>
              <a:buChar char=""/>
            </a:pPr>
            <a:r>
              <a:rPr lang="en-US" sz="3600" dirty="0" smtClean="0">
                <a:latin typeface="Times New Roman"/>
                <a:ea typeface="Calibri"/>
              </a:rPr>
              <a:t>Humility</a:t>
            </a:r>
            <a:endParaRPr lang="en-US" sz="3600" dirty="0">
              <a:latin typeface="Times New Roman"/>
              <a:ea typeface="Calibri"/>
            </a:endParaRPr>
          </a:p>
          <a:p>
            <a:pPr marL="742950" marR="0" lvl="1" indent="-285750">
              <a:spcBef>
                <a:spcPts val="0"/>
              </a:spcBef>
              <a:spcAft>
                <a:spcPts val="0"/>
              </a:spcAft>
              <a:buFont typeface="Courier New"/>
              <a:buChar char="o"/>
            </a:pPr>
            <a:r>
              <a:rPr lang="en-US" sz="3600" dirty="0">
                <a:latin typeface="Times New Roman"/>
                <a:ea typeface="Calibri"/>
              </a:rPr>
              <a:t>Philippians 2:6-8 “Who, being in very nature God, did not consider equality with God something to be grasped, but made himself nothing, taking the very nature of a servant, being made in human likeness. And being found in appearance as a man, he humbled himself and became </a:t>
            </a:r>
            <a:r>
              <a:rPr lang="en-US" sz="3600" dirty="0" smtClean="0">
                <a:latin typeface="Times New Roman"/>
                <a:ea typeface="Calibri"/>
              </a:rPr>
              <a:t>obedient </a:t>
            </a:r>
            <a:r>
              <a:rPr lang="en-US" sz="3600" dirty="0">
                <a:latin typeface="Times New Roman"/>
                <a:ea typeface="Calibri"/>
              </a:rPr>
              <a:t>to death — even death on a cross!”</a:t>
            </a:r>
          </a:p>
          <a:p>
            <a:pPr marL="228600" marR="0" algn="ctr">
              <a:lnSpc>
                <a:spcPct val="115000"/>
              </a:lnSpc>
              <a:spcBef>
                <a:spcPts val="0"/>
              </a:spcBef>
              <a:spcAft>
                <a:spcPts val="0"/>
              </a:spcAft>
            </a:pPr>
            <a:endParaRPr lang="en-US" sz="7200" dirty="0">
              <a:solidFill>
                <a:schemeClr val="bg1"/>
              </a:solidFill>
              <a:latin typeface="Bodoni MT Black" panose="02070A03080606020203" pitchFamily="18" charset="0"/>
              <a:ea typeface="Calibri"/>
              <a:cs typeface="Times New Roman"/>
            </a:endParaRPr>
          </a:p>
        </p:txBody>
      </p:sp>
    </p:spTree>
    <p:extLst>
      <p:ext uri="{BB962C8B-B14F-4D97-AF65-F5344CB8AC3E}">
        <p14:creationId xmlns:p14="http://schemas.microsoft.com/office/powerpoint/2010/main" val="1136351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4401205"/>
          </a:xfrm>
          <a:prstGeom prst="rect">
            <a:avLst/>
          </a:prstGeom>
        </p:spPr>
        <p:txBody>
          <a:bodyPr wrap="square">
            <a:spAutoFit/>
          </a:bodyPr>
          <a:lstStyle/>
          <a:p>
            <a:pPr marL="342900" marR="0" lvl="0" indent="-342900">
              <a:spcBef>
                <a:spcPts val="0"/>
              </a:spcBef>
              <a:spcAft>
                <a:spcPts val="0"/>
              </a:spcAft>
              <a:buFont typeface="Symbol"/>
              <a:buChar char=""/>
            </a:pPr>
            <a:r>
              <a:rPr lang="en-US" sz="4000" dirty="0" smtClean="0">
                <a:latin typeface="Times New Roman"/>
                <a:ea typeface="Calibri"/>
              </a:rPr>
              <a:t>Relation</a:t>
            </a:r>
            <a:endParaRPr lang="en-US" sz="4000" dirty="0">
              <a:latin typeface="Times New Roman"/>
              <a:ea typeface="Calibri"/>
            </a:endParaRPr>
          </a:p>
          <a:p>
            <a:pPr marL="742950" marR="0" lvl="1" indent="-285750">
              <a:spcBef>
                <a:spcPts val="0"/>
              </a:spcBef>
              <a:spcAft>
                <a:spcPts val="0"/>
              </a:spcAft>
              <a:buFont typeface="Courier New"/>
              <a:buChar char="o"/>
            </a:pPr>
            <a:r>
              <a:rPr lang="en-US" sz="4000" dirty="0">
                <a:latin typeface="Times New Roman"/>
                <a:ea typeface="Calibri"/>
              </a:rPr>
              <a:t>Hebrews 2:17 “For this reason he had to be made like his brothers in every way, in order that he might become a merciful and faithful high priest in service to God, and that he might make atonement for the sins of the people.</a:t>
            </a:r>
            <a:endParaRPr lang="en-US" sz="4000" dirty="0">
              <a:effectLst/>
              <a:latin typeface="Times New Roman"/>
              <a:ea typeface="Calibri"/>
            </a:endParaRPr>
          </a:p>
        </p:txBody>
      </p:sp>
    </p:spTree>
    <p:extLst>
      <p:ext uri="{BB962C8B-B14F-4D97-AF65-F5344CB8AC3E}">
        <p14:creationId xmlns:p14="http://schemas.microsoft.com/office/powerpoint/2010/main" val="80280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81000"/>
            <a:ext cx="9144000" cy="6247864"/>
          </a:xfrm>
          <a:prstGeom prst="rect">
            <a:avLst/>
          </a:prstGeom>
        </p:spPr>
        <p:txBody>
          <a:bodyPr wrap="square">
            <a:spAutoFit/>
          </a:bodyPr>
          <a:lstStyle/>
          <a:p>
            <a:pPr marL="342900" marR="0" lvl="0" indent="-342900">
              <a:spcBef>
                <a:spcPts val="0"/>
              </a:spcBef>
              <a:spcAft>
                <a:spcPts val="0"/>
              </a:spcAft>
              <a:buFont typeface="Symbol"/>
              <a:buChar char=""/>
            </a:pPr>
            <a:r>
              <a:rPr lang="en-US" sz="4000" dirty="0" smtClean="0">
                <a:latin typeface="Times New Roman"/>
                <a:ea typeface="Calibri"/>
              </a:rPr>
              <a:t>Understanding</a:t>
            </a:r>
            <a:endParaRPr lang="en-US" sz="4000" dirty="0">
              <a:latin typeface="Times New Roman"/>
              <a:ea typeface="Calibri"/>
            </a:endParaRPr>
          </a:p>
          <a:p>
            <a:r>
              <a:rPr lang="en-US" sz="4000" dirty="0">
                <a:ea typeface="Calibri"/>
                <a:cs typeface="Times New Roman"/>
              </a:rPr>
              <a:t>Hebrews 4:14-16 “For we do not have a high priest who is unable to sympathize with our weaknesses, but we have one who has been tempted in every way, just as we are — yet was without sin. Let us then approach the throne of grace with confidence, so that we may receive mercy and find grace to help us in our time of need”</a:t>
            </a:r>
            <a:endParaRPr lang="en-US" sz="4000" dirty="0"/>
          </a:p>
        </p:txBody>
      </p:sp>
    </p:spTree>
    <p:extLst>
      <p:ext uri="{BB962C8B-B14F-4D97-AF65-F5344CB8AC3E}">
        <p14:creationId xmlns:p14="http://schemas.microsoft.com/office/powerpoint/2010/main" val="3528944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0"/>
            <a:ext cx="8839200" cy="4524315"/>
          </a:xfrm>
          <a:prstGeom prst="rect">
            <a:avLst/>
          </a:prstGeom>
        </p:spPr>
        <p:txBody>
          <a:bodyPr wrap="square">
            <a:spAutoFit/>
          </a:bodyPr>
          <a:lstStyle/>
          <a:p>
            <a:pPr marL="342900" marR="0" lvl="0" indent="-342900">
              <a:spcBef>
                <a:spcPts val="0"/>
              </a:spcBef>
              <a:spcAft>
                <a:spcPts val="0"/>
              </a:spcAft>
              <a:buFont typeface="Symbol"/>
              <a:buChar char=""/>
            </a:pPr>
            <a:r>
              <a:rPr lang="en-US" sz="4800" b="1" dirty="0" smtClean="0">
                <a:latin typeface="Times New Roman"/>
                <a:ea typeface="Calibri"/>
              </a:rPr>
              <a:t>Negotiator</a:t>
            </a:r>
            <a:endParaRPr lang="en-US" sz="4800" b="1" dirty="0">
              <a:latin typeface="Times New Roman"/>
              <a:ea typeface="Calibri"/>
            </a:endParaRPr>
          </a:p>
          <a:p>
            <a:r>
              <a:rPr lang="en-US" sz="4800" b="1" dirty="0">
                <a:ea typeface="Calibri"/>
                <a:cs typeface="Times New Roman"/>
              </a:rPr>
              <a:t>I Timothy 2:5-6   “For there is one God and one mediator between God and men, the man Christ Jesus, who gave himself as a ransom for all men</a:t>
            </a:r>
            <a:endParaRPr lang="en-US" sz="4800" b="1" dirty="0"/>
          </a:p>
        </p:txBody>
      </p:sp>
    </p:spTree>
    <p:extLst>
      <p:ext uri="{BB962C8B-B14F-4D97-AF65-F5344CB8AC3E}">
        <p14:creationId xmlns:p14="http://schemas.microsoft.com/office/powerpoint/2010/main" val="395260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86800" cy="5632311"/>
          </a:xfrm>
          <a:prstGeom prst="rect">
            <a:avLst/>
          </a:prstGeom>
        </p:spPr>
        <p:txBody>
          <a:bodyPr wrap="square">
            <a:spAutoFit/>
          </a:bodyPr>
          <a:lstStyle/>
          <a:p>
            <a:pPr marL="342900" marR="0" lvl="0" indent="-342900">
              <a:spcBef>
                <a:spcPts val="0"/>
              </a:spcBef>
              <a:spcAft>
                <a:spcPts val="0"/>
              </a:spcAft>
              <a:buFont typeface="Symbol"/>
              <a:buChar char=""/>
            </a:pPr>
            <a:r>
              <a:rPr lang="en-US" sz="4000" b="1" dirty="0" smtClean="0">
                <a:latin typeface="Times New Roman"/>
                <a:ea typeface="Calibri"/>
              </a:rPr>
              <a:t>Conqueror</a:t>
            </a:r>
            <a:endParaRPr lang="en-US" sz="4000" b="1" dirty="0">
              <a:latin typeface="Times New Roman"/>
              <a:ea typeface="Calibri"/>
            </a:endParaRPr>
          </a:p>
          <a:p>
            <a:pPr marL="742950" marR="0" lvl="1" indent="-285750">
              <a:spcBef>
                <a:spcPts val="0"/>
              </a:spcBef>
              <a:spcAft>
                <a:spcPts val="0"/>
              </a:spcAft>
              <a:buFont typeface="Courier New"/>
              <a:buChar char="o"/>
            </a:pPr>
            <a:r>
              <a:rPr lang="en-US" sz="4000" b="1" dirty="0">
                <a:latin typeface="Times New Roman"/>
                <a:ea typeface="Calibri"/>
              </a:rPr>
              <a:t>Hebrews 2:14-15 “Since the children have flesh and blood, he too shared in their humanity so that by his death he might destroy him who holds the power of death — that is, the devil — and free those who all their lives were held in slavery by their fear of death” </a:t>
            </a:r>
            <a:endParaRPr lang="en-US" sz="4000" b="1" dirty="0">
              <a:effectLst/>
              <a:latin typeface="Times New Roman"/>
              <a:ea typeface="Calibri"/>
            </a:endParaRPr>
          </a:p>
        </p:txBody>
      </p:sp>
    </p:spTree>
    <p:extLst>
      <p:ext uri="{BB962C8B-B14F-4D97-AF65-F5344CB8AC3E}">
        <p14:creationId xmlns:p14="http://schemas.microsoft.com/office/powerpoint/2010/main" val="235969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600199"/>
            <a:ext cx="8587607" cy="1015663"/>
          </a:xfrm>
          <a:prstGeom prst="rect">
            <a:avLst/>
          </a:prstGeom>
          <a:noFill/>
        </p:spPr>
        <p:txBody>
          <a:bodyPr wrap="none" rtlCol="0">
            <a:spAutoFit/>
          </a:bodyPr>
          <a:lstStyle/>
          <a:p>
            <a:r>
              <a:rPr lang="en-US" sz="6000" dirty="0" smtClean="0">
                <a:latin typeface="Bodoni MT Black" panose="02070A03080606020203" pitchFamily="18" charset="0"/>
              </a:rPr>
              <a:t>My Response today is</a:t>
            </a:r>
            <a:endParaRPr lang="en-US" sz="6000" dirty="0">
              <a:latin typeface="Bodoni MT Black" panose="02070A03080606020203" pitchFamily="18" charset="0"/>
            </a:endParaRPr>
          </a:p>
        </p:txBody>
      </p:sp>
    </p:spTree>
    <p:extLst>
      <p:ext uri="{BB962C8B-B14F-4D97-AF65-F5344CB8AC3E}">
        <p14:creationId xmlns:p14="http://schemas.microsoft.com/office/powerpoint/2010/main" val="1191802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286</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4</cp:revision>
  <dcterms:created xsi:type="dcterms:W3CDTF">2015-02-21T19:49:36Z</dcterms:created>
  <dcterms:modified xsi:type="dcterms:W3CDTF">2015-02-22T00:44:35Z</dcterms:modified>
</cp:coreProperties>
</file>