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1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B6F8B3-CAB4-47FB-9393-0C2CAC9299A8}"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2721026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6F8B3-CAB4-47FB-9393-0C2CAC9299A8}"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3142017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6F8B3-CAB4-47FB-9393-0C2CAC9299A8}"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350465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6F8B3-CAB4-47FB-9393-0C2CAC9299A8}"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388197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B6F8B3-CAB4-47FB-9393-0C2CAC9299A8}"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1878543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B6F8B3-CAB4-47FB-9393-0C2CAC9299A8}" type="datetimeFigureOut">
              <a:rPr lang="en-US" smtClean="0"/>
              <a:t>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295331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B6F8B3-CAB4-47FB-9393-0C2CAC9299A8}" type="datetimeFigureOut">
              <a:rPr lang="en-US" smtClean="0"/>
              <a:t>2/28/2015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4242344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B6F8B3-CAB4-47FB-9393-0C2CAC9299A8}" type="datetimeFigureOut">
              <a:rPr lang="en-US" smtClean="0"/>
              <a:t>2/28/2015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2576536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6F8B3-CAB4-47FB-9393-0C2CAC9299A8}" type="datetimeFigureOut">
              <a:rPr lang="en-US" smtClean="0"/>
              <a:t>2/28/2015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2230065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6F8B3-CAB4-47FB-9393-0C2CAC9299A8}" type="datetimeFigureOut">
              <a:rPr lang="en-US" smtClean="0"/>
              <a:t>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768160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6F8B3-CAB4-47FB-9393-0C2CAC9299A8}" type="datetimeFigureOut">
              <a:rPr lang="en-US" smtClean="0"/>
              <a:t>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168601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6F8B3-CAB4-47FB-9393-0C2CAC9299A8}" type="datetimeFigureOut">
              <a:rPr lang="en-US" smtClean="0"/>
              <a:t>2/28/2015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6F5B1-D7D6-4058-B21F-D06DCC8E5D1E}" type="slidenum">
              <a:rPr lang="en-US" smtClean="0"/>
              <a:t>‹#›</a:t>
            </a:fld>
            <a:endParaRPr lang="en-US"/>
          </a:p>
        </p:txBody>
      </p:sp>
    </p:spTree>
    <p:extLst>
      <p:ext uri="{BB962C8B-B14F-4D97-AF65-F5344CB8AC3E}">
        <p14:creationId xmlns:p14="http://schemas.microsoft.com/office/powerpoint/2010/main" val="1059178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85800" y="609600"/>
            <a:ext cx="7848600" cy="3914918"/>
          </a:xfrm>
          <a:prstGeom prst="rect">
            <a:avLst/>
          </a:prstGeom>
        </p:spPr>
        <p:txBody>
          <a:bodyPr wrap="square">
            <a:spAutoFit/>
          </a:bodyPr>
          <a:lstStyle/>
          <a:p>
            <a:pPr marL="228600" marR="0" algn="ctr">
              <a:lnSpc>
                <a:spcPct val="115000"/>
              </a:lnSpc>
              <a:spcBef>
                <a:spcPts val="0"/>
              </a:spcBef>
              <a:spcAft>
                <a:spcPts val="0"/>
              </a:spcAft>
            </a:pPr>
            <a:r>
              <a:rPr lang="en-US" sz="7200" dirty="0">
                <a:solidFill>
                  <a:schemeClr val="bg1"/>
                </a:solidFill>
                <a:latin typeface="Bodoni MT Black" panose="02070A03080606020203" pitchFamily="18" charset="0"/>
                <a:ea typeface="Calibri"/>
                <a:cs typeface="Times New Roman"/>
              </a:rPr>
              <a:t>Ministry of the Messiah</a:t>
            </a:r>
          </a:p>
          <a:p>
            <a:pPr marL="228600" marR="0" algn="ctr">
              <a:lnSpc>
                <a:spcPct val="115000"/>
              </a:lnSpc>
              <a:spcBef>
                <a:spcPts val="0"/>
              </a:spcBef>
              <a:spcAft>
                <a:spcPts val="0"/>
              </a:spcAft>
            </a:pPr>
            <a:r>
              <a:rPr lang="en-US" sz="7200" dirty="0">
                <a:solidFill>
                  <a:schemeClr val="bg1"/>
                </a:solidFill>
                <a:latin typeface="Bodoni MT Black" panose="02070A03080606020203" pitchFamily="18" charset="0"/>
                <a:ea typeface="Calibri"/>
                <a:cs typeface="Times New Roman"/>
              </a:rPr>
              <a:t>The </a:t>
            </a:r>
            <a:r>
              <a:rPr lang="en-US" sz="7200" dirty="0" smtClean="0">
                <a:solidFill>
                  <a:schemeClr val="bg1"/>
                </a:solidFill>
                <a:latin typeface="Bodoni MT Black" panose="02070A03080606020203" pitchFamily="18" charset="0"/>
                <a:ea typeface="Calibri"/>
                <a:cs typeface="Times New Roman"/>
              </a:rPr>
              <a:t>Method</a:t>
            </a:r>
            <a:endParaRPr lang="en-US" sz="7200" dirty="0">
              <a:solidFill>
                <a:schemeClr val="bg1"/>
              </a:solidFill>
              <a:latin typeface="Bodoni MT Black" panose="02070A03080606020203" pitchFamily="18" charset="0"/>
              <a:ea typeface="Calibri"/>
              <a:cs typeface="Times New Roman"/>
            </a:endParaRPr>
          </a:p>
        </p:txBody>
      </p:sp>
    </p:spTree>
    <p:extLst>
      <p:ext uri="{BB962C8B-B14F-4D97-AF65-F5344CB8AC3E}">
        <p14:creationId xmlns:p14="http://schemas.microsoft.com/office/powerpoint/2010/main" val="3030089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600199"/>
            <a:ext cx="8587607" cy="1015663"/>
          </a:xfrm>
          <a:prstGeom prst="rect">
            <a:avLst/>
          </a:prstGeom>
          <a:noFill/>
        </p:spPr>
        <p:txBody>
          <a:bodyPr wrap="none" rtlCol="0">
            <a:spAutoFit/>
          </a:bodyPr>
          <a:lstStyle/>
          <a:p>
            <a:r>
              <a:rPr lang="en-US" sz="6000" dirty="0" smtClean="0">
                <a:latin typeface="Bodoni MT Black" panose="02070A03080606020203" pitchFamily="18" charset="0"/>
              </a:rPr>
              <a:t>My Response today is</a:t>
            </a:r>
            <a:endParaRPr lang="en-US" sz="6000" dirty="0">
              <a:latin typeface="Bodoni MT Black" panose="02070A03080606020203" pitchFamily="18" charset="0"/>
            </a:endParaRPr>
          </a:p>
        </p:txBody>
      </p:sp>
    </p:spTree>
    <p:extLst>
      <p:ext uri="{BB962C8B-B14F-4D97-AF65-F5344CB8AC3E}">
        <p14:creationId xmlns:p14="http://schemas.microsoft.com/office/powerpoint/2010/main" val="119180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457200"/>
            <a:ext cx="8763000" cy="7077387"/>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4000" b="1" dirty="0">
                <a:solidFill>
                  <a:srgbClr val="000000"/>
                </a:solidFill>
                <a:latin typeface="Times New Roman"/>
                <a:ea typeface="Times New Roman"/>
                <a:cs typeface="Times New Roman"/>
              </a:rPr>
              <a:t>Great Word</a:t>
            </a:r>
            <a:endParaRPr lang="en-US" sz="4000" dirty="0">
              <a:ea typeface="Calibri"/>
              <a:cs typeface="Times New Roman"/>
            </a:endParaRPr>
          </a:p>
          <a:p>
            <a:pPr marL="742950" marR="0" lvl="1" indent="-285750">
              <a:lnSpc>
                <a:spcPct val="115000"/>
              </a:lnSpc>
              <a:spcBef>
                <a:spcPts val="0"/>
              </a:spcBef>
              <a:spcAft>
                <a:spcPts val="1000"/>
              </a:spcAft>
              <a:buFont typeface="Courier New"/>
              <a:buChar char="o"/>
            </a:pPr>
            <a:r>
              <a:rPr lang="en-US" sz="4000" dirty="0">
                <a:latin typeface="Times New Roman"/>
                <a:ea typeface="Calibri"/>
                <a:cs typeface="Times New Roman"/>
              </a:rPr>
              <a:t>Matthew 5:21-22 You have heard that our ancestors were told, ‘You must not murder. If you commit murder, you are subject to judgment.’</a:t>
            </a:r>
            <a:r>
              <a:rPr lang="en-US" sz="4000" baseline="30000" dirty="0">
                <a:latin typeface="Times New Roman"/>
                <a:ea typeface="Calibri"/>
                <a:cs typeface="Times New Roman"/>
              </a:rPr>
              <a:t> </a:t>
            </a:r>
            <a:r>
              <a:rPr lang="en-US" sz="4000" dirty="0">
                <a:latin typeface="Times New Roman"/>
                <a:ea typeface="Calibri"/>
                <a:cs typeface="Times New Roman"/>
              </a:rPr>
              <a:t>But I say, if you are even angry with someone, you are subject to judgment!</a:t>
            </a:r>
            <a:endParaRPr lang="en-US" sz="4000" dirty="0">
              <a:ea typeface="Calibri"/>
              <a:cs typeface="Times New Roman"/>
            </a:endParaRPr>
          </a:p>
          <a:p>
            <a:pPr marL="228600" marR="0" algn="ctr">
              <a:lnSpc>
                <a:spcPct val="115000"/>
              </a:lnSpc>
              <a:spcBef>
                <a:spcPts val="0"/>
              </a:spcBef>
              <a:spcAft>
                <a:spcPts val="0"/>
              </a:spcAft>
            </a:pPr>
            <a:endParaRPr lang="en-US" sz="7200" dirty="0">
              <a:solidFill>
                <a:schemeClr val="bg1"/>
              </a:solidFill>
              <a:latin typeface="Bodoni MT Black" panose="02070A03080606020203" pitchFamily="18" charset="0"/>
              <a:ea typeface="Calibri"/>
              <a:cs typeface="Times New Roman"/>
            </a:endParaRPr>
          </a:p>
        </p:txBody>
      </p:sp>
    </p:spTree>
    <p:extLst>
      <p:ext uri="{BB962C8B-B14F-4D97-AF65-F5344CB8AC3E}">
        <p14:creationId xmlns:p14="http://schemas.microsoft.com/office/powerpoint/2010/main" val="1136351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4729500"/>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4400" b="1" dirty="0">
                <a:solidFill>
                  <a:srgbClr val="000000"/>
                </a:solidFill>
                <a:latin typeface="Times New Roman"/>
                <a:ea typeface="Times New Roman"/>
                <a:cs typeface="Times New Roman"/>
              </a:rPr>
              <a:t>Great Stories</a:t>
            </a:r>
            <a:endParaRPr lang="en-US" sz="4400" dirty="0">
              <a:ea typeface="Calibri"/>
              <a:cs typeface="Times New Roman"/>
            </a:endParaRPr>
          </a:p>
          <a:p>
            <a:pPr marL="742950" marR="0" lvl="1" indent="-285750">
              <a:lnSpc>
                <a:spcPct val="115000"/>
              </a:lnSpc>
              <a:spcBef>
                <a:spcPts val="0"/>
              </a:spcBef>
              <a:spcAft>
                <a:spcPts val="1000"/>
              </a:spcAft>
              <a:buFont typeface="Courier New"/>
              <a:buChar char="o"/>
            </a:pPr>
            <a:r>
              <a:rPr lang="en-US" sz="4400" dirty="0">
                <a:latin typeface="Times New Roman"/>
                <a:ea typeface="Calibri"/>
                <a:cs typeface="Times New Roman"/>
              </a:rPr>
              <a:t>Matthew 13:34 Jesus always used stories when speaking to the crowds. In fact, he never spoke to them without using such parables.</a:t>
            </a:r>
            <a:endParaRPr lang="en-US" sz="4400" dirty="0">
              <a:ea typeface="Calibri"/>
              <a:cs typeface="Times New Roman"/>
            </a:endParaRPr>
          </a:p>
          <a:p>
            <a:pPr marL="342900" marR="0" lvl="0" indent="-342900">
              <a:spcBef>
                <a:spcPts val="0"/>
              </a:spcBef>
              <a:spcAft>
                <a:spcPts val="0"/>
              </a:spcAft>
              <a:buFont typeface="Symbol"/>
              <a:buChar char=""/>
            </a:pPr>
            <a:endParaRPr lang="en-US" sz="4000" dirty="0">
              <a:effectLst/>
              <a:latin typeface="Times New Roman"/>
              <a:ea typeface="Calibri"/>
            </a:endParaRPr>
          </a:p>
        </p:txBody>
      </p:sp>
    </p:spTree>
    <p:extLst>
      <p:ext uri="{BB962C8B-B14F-4D97-AF65-F5344CB8AC3E}">
        <p14:creationId xmlns:p14="http://schemas.microsoft.com/office/powerpoint/2010/main" val="802800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686800" cy="4030847"/>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4400" b="1" dirty="0">
                <a:solidFill>
                  <a:srgbClr val="000000"/>
                </a:solidFill>
                <a:latin typeface="Times New Roman" panose="02020603050405020304" pitchFamily="18" charset="0"/>
                <a:ea typeface="Times New Roman"/>
                <a:cs typeface="Times New Roman" panose="02020603050405020304" pitchFamily="18" charset="0"/>
              </a:rPr>
              <a:t>Great Examples</a:t>
            </a:r>
            <a:endParaRPr lang="en-US" sz="4400" dirty="0">
              <a:latin typeface="Times New Roman" panose="02020603050405020304" pitchFamily="18" charset="0"/>
              <a:ea typeface="Calibri"/>
              <a:cs typeface="Times New Roman" panose="02020603050405020304" pitchFamily="18" charset="0"/>
            </a:endParaRPr>
          </a:p>
          <a:p>
            <a:r>
              <a:rPr lang="en-US" sz="4400" dirty="0">
                <a:latin typeface="Times New Roman" panose="02020603050405020304" pitchFamily="18" charset="0"/>
                <a:ea typeface="Calibri"/>
                <a:cs typeface="Times New Roman" panose="02020603050405020304" pitchFamily="18" charset="0"/>
              </a:rPr>
              <a:t>Matthew 7:3-4 And why worry about a speck in your friend’s eye</a:t>
            </a:r>
            <a:r>
              <a:rPr lang="en-US" sz="4400" baseline="30000" dirty="0">
                <a:latin typeface="Times New Roman" panose="02020603050405020304" pitchFamily="18" charset="0"/>
                <a:ea typeface="Calibri"/>
                <a:cs typeface="Times New Roman" panose="02020603050405020304" pitchFamily="18" charset="0"/>
              </a:rPr>
              <a:t> </a:t>
            </a:r>
            <a:r>
              <a:rPr lang="en-US" sz="4400" dirty="0">
                <a:latin typeface="Times New Roman" panose="02020603050405020304" pitchFamily="18" charset="0"/>
                <a:ea typeface="Calibri"/>
                <a:cs typeface="Times New Roman" panose="02020603050405020304" pitchFamily="18" charset="0"/>
              </a:rPr>
              <a:t>when you have a log in your own? </a:t>
            </a:r>
            <a:endParaRPr lang="en-US" sz="4400" dirty="0" smtClean="0">
              <a:latin typeface="Times New Roman" panose="02020603050405020304" pitchFamily="18" charset="0"/>
              <a:ea typeface="Calibri"/>
              <a:cs typeface="Times New Roman" panose="02020603050405020304" pitchFamily="18" charset="0"/>
            </a:endParaRPr>
          </a:p>
          <a:p>
            <a:endParaRPr lang="en-US" sz="4400" baseline="30000" dirty="0">
              <a:latin typeface="Times New Roman" panose="02020603050405020304" pitchFamily="18" charset="0"/>
              <a:ea typeface="Calibri"/>
              <a:cs typeface="Times New Roman" panose="02020603050405020304" pitchFamily="18" charset="0"/>
            </a:endParaRPr>
          </a:p>
          <a:p>
            <a:r>
              <a:rPr lang="en-US" sz="4400" baseline="30000" dirty="0">
                <a:latin typeface="Times New Roman" panose="02020603050405020304" pitchFamily="18" charset="0"/>
                <a:ea typeface="Calibri"/>
                <a:cs typeface="Times New Roman" panose="02020603050405020304" pitchFamily="18" charset="0"/>
              </a:rPr>
              <a:t>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944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228600"/>
            <a:ext cx="8839200" cy="3507627"/>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4800" b="1" dirty="0">
                <a:solidFill>
                  <a:srgbClr val="000000"/>
                </a:solidFill>
                <a:latin typeface="Times New Roman"/>
                <a:ea typeface="Times New Roman"/>
                <a:cs typeface="Times New Roman"/>
              </a:rPr>
              <a:t>Great Saying</a:t>
            </a:r>
            <a:endParaRPr lang="en-US" sz="4800" dirty="0">
              <a:ea typeface="Calibri"/>
              <a:cs typeface="Times New Roman"/>
            </a:endParaRPr>
          </a:p>
          <a:p>
            <a:pPr marL="742950" marR="0" lvl="1" indent="-285750">
              <a:lnSpc>
                <a:spcPct val="115000"/>
              </a:lnSpc>
              <a:spcBef>
                <a:spcPts val="0"/>
              </a:spcBef>
              <a:spcAft>
                <a:spcPts val="1000"/>
              </a:spcAft>
              <a:buFont typeface="Courier New"/>
              <a:buChar char="o"/>
            </a:pPr>
            <a:r>
              <a:rPr lang="en-US" sz="4800" dirty="0">
                <a:latin typeface="Times New Roman"/>
                <a:ea typeface="Calibri"/>
                <a:cs typeface="Times New Roman"/>
              </a:rPr>
              <a:t>Luke 6:31 Do to others as you would like them to do to you.</a:t>
            </a:r>
            <a:endParaRPr lang="en-US" sz="4800" dirty="0">
              <a:ea typeface="Calibri"/>
              <a:cs typeface="Times New Roman"/>
            </a:endParaRPr>
          </a:p>
          <a:p>
            <a:pPr marL="342900" marR="0" lvl="0" indent="-342900">
              <a:spcBef>
                <a:spcPts val="0"/>
              </a:spcBef>
              <a:spcAft>
                <a:spcPts val="0"/>
              </a:spcAft>
              <a:buFont typeface="Symbol"/>
              <a:buChar char=""/>
            </a:pPr>
            <a:endParaRPr lang="en-US" sz="4800" b="1" dirty="0"/>
          </a:p>
        </p:txBody>
      </p:sp>
    </p:spTree>
    <p:extLst>
      <p:ext uri="{BB962C8B-B14F-4D97-AF65-F5344CB8AC3E}">
        <p14:creationId xmlns:p14="http://schemas.microsoft.com/office/powerpoint/2010/main" val="3952609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28600"/>
            <a:ext cx="8686800" cy="3436390"/>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4800" b="1" dirty="0">
                <a:solidFill>
                  <a:srgbClr val="000000"/>
                </a:solidFill>
                <a:latin typeface="Times New Roman"/>
                <a:ea typeface="Times New Roman"/>
                <a:cs typeface="Times New Roman"/>
              </a:rPr>
              <a:t>Great Questions</a:t>
            </a:r>
            <a:endParaRPr lang="en-US" sz="4800" dirty="0">
              <a:ea typeface="Calibri"/>
              <a:cs typeface="Times New Roman"/>
            </a:endParaRPr>
          </a:p>
          <a:p>
            <a:pPr marL="742950" marR="0" lvl="1" indent="-285750">
              <a:lnSpc>
                <a:spcPct val="115000"/>
              </a:lnSpc>
              <a:spcBef>
                <a:spcPts val="0"/>
              </a:spcBef>
              <a:spcAft>
                <a:spcPts val="0"/>
              </a:spcAft>
              <a:buFont typeface="Courier New"/>
              <a:buChar char="o"/>
            </a:pPr>
            <a:r>
              <a:rPr lang="en-US" sz="4800" dirty="0">
                <a:solidFill>
                  <a:srgbClr val="000000"/>
                </a:solidFill>
                <a:latin typeface="Times New Roman"/>
                <a:ea typeface="Times New Roman"/>
                <a:cs typeface="Times New Roman"/>
              </a:rPr>
              <a:t>Why Worry?- Matthew 6</a:t>
            </a:r>
            <a:endParaRPr lang="en-US" sz="4800" dirty="0">
              <a:ea typeface="Calibri"/>
              <a:cs typeface="Times New Roman"/>
            </a:endParaRPr>
          </a:p>
          <a:p>
            <a:pPr marL="742950" marR="0" lvl="1" indent="-285750">
              <a:lnSpc>
                <a:spcPct val="115000"/>
              </a:lnSpc>
              <a:spcBef>
                <a:spcPts val="0"/>
              </a:spcBef>
              <a:spcAft>
                <a:spcPts val="0"/>
              </a:spcAft>
              <a:buFont typeface="Courier New"/>
              <a:buChar char="o"/>
            </a:pPr>
            <a:r>
              <a:rPr lang="en-US" sz="4800" dirty="0">
                <a:solidFill>
                  <a:srgbClr val="000000"/>
                </a:solidFill>
                <a:latin typeface="Times New Roman"/>
                <a:ea typeface="Times New Roman"/>
                <a:cs typeface="Times New Roman"/>
              </a:rPr>
              <a:t>Who do people say that I am?</a:t>
            </a:r>
            <a:endParaRPr lang="en-US" sz="4800" dirty="0">
              <a:ea typeface="Calibri"/>
              <a:cs typeface="Times New Roman"/>
            </a:endParaRPr>
          </a:p>
          <a:p>
            <a:pPr marL="742950" marR="0" lvl="1" indent="-285750">
              <a:lnSpc>
                <a:spcPct val="115000"/>
              </a:lnSpc>
              <a:spcBef>
                <a:spcPts val="0"/>
              </a:spcBef>
              <a:spcAft>
                <a:spcPts val="1000"/>
              </a:spcAft>
              <a:buFont typeface="Courier New"/>
              <a:buChar char="o"/>
            </a:pPr>
            <a:r>
              <a:rPr lang="en-US" sz="4800" dirty="0">
                <a:solidFill>
                  <a:srgbClr val="000000"/>
                </a:solidFill>
                <a:latin typeface="Times New Roman"/>
                <a:ea typeface="Times New Roman"/>
                <a:cs typeface="Times New Roman"/>
              </a:rPr>
              <a:t>Who is your neighbor?</a:t>
            </a:r>
            <a:endParaRPr lang="en-US" sz="4800" dirty="0">
              <a:ea typeface="Calibri"/>
              <a:cs typeface="Times New Roman"/>
            </a:endParaRPr>
          </a:p>
        </p:txBody>
      </p:sp>
    </p:spTree>
    <p:extLst>
      <p:ext uri="{BB962C8B-B14F-4D97-AF65-F5344CB8AC3E}">
        <p14:creationId xmlns:p14="http://schemas.microsoft.com/office/powerpoint/2010/main" val="2359695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6463308"/>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3600" b="1" dirty="0">
                <a:solidFill>
                  <a:srgbClr val="000000"/>
                </a:solidFill>
                <a:latin typeface="Times New Roman"/>
                <a:ea typeface="Times New Roman"/>
                <a:cs typeface="Times New Roman"/>
              </a:rPr>
              <a:t>Great Visual Illustrations</a:t>
            </a:r>
            <a:endParaRPr lang="en-US" sz="3600" dirty="0">
              <a:ea typeface="Calibri"/>
              <a:cs typeface="Times New Roman"/>
            </a:endParaRPr>
          </a:p>
          <a:p>
            <a:pPr marL="742950" marR="0" lvl="1" indent="-285750">
              <a:lnSpc>
                <a:spcPct val="115000"/>
              </a:lnSpc>
              <a:spcBef>
                <a:spcPts val="0"/>
              </a:spcBef>
              <a:spcAft>
                <a:spcPts val="1000"/>
              </a:spcAft>
              <a:buFont typeface="Courier New"/>
              <a:buChar char="o"/>
            </a:pPr>
            <a:r>
              <a:rPr lang="en-US" sz="3600" dirty="0">
                <a:solidFill>
                  <a:srgbClr val="000000"/>
                </a:solidFill>
                <a:latin typeface="Times New Roman"/>
                <a:ea typeface="Times New Roman"/>
                <a:cs typeface="Times New Roman"/>
              </a:rPr>
              <a:t>Mark 12:41-44 Jesus sat down near the collection box in the Temple and watched as the crowds dropped in their money. Many rich people put in large amounts.  Then a poor widow came and dropped in two small coins.  Jesus called his disciples to him and said, “I tell you the truth, this poor widow has given more than all the others who are making contributions.  </a:t>
            </a:r>
            <a:endParaRPr lang="en-US" sz="3600" dirty="0">
              <a:ea typeface="Calibri"/>
              <a:cs typeface="Times New Roman"/>
            </a:endParaRPr>
          </a:p>
        </p:txBody>
      </p:sp>
    </p:spTree>
    <p:extLst>
      <p:ext uri="{BB962C8B-B14F-4D97-AF65-F5344CB8AC3E}">
        <p14:creationId xmlns:p14="http://schemas.microsoft.com/office/powerpoint/2010/main" val="3725373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186" y="533400"/>
            <a:ext cx="8382000" cy="2428357"/>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4400" b="1" dirty="0">
                <a:solidFill>
                  <a:srgbClr val="000000"/>
                </a:solidFill>
                <a:latin typeface="Times New Roman"/>
                <a:ea typeface="Times New Roman"/>
                <a:cs typeface="Times New Roman"/>
              </a:rPr>
              <a:t>Great Experiences</a:t>
            </a:r>
            <a:endParaRPr lang="en-US" sz="4400" dirty="0">
              <a:ea typeface="Calibri"/>
              <a:cs typeface="Times New Roman"/>
            </a:endParaRPr>
          </a:p>
          <a:p>
            <a:pPr marL="742950" marR="0" lvl="1" indent="-285750">
              <a:lnSpc>
                <a:spcPct val="115000"/>
              </a:lnSpc>
              <a:spcBef>
                <a:spcPts val="0"/>
              </a:spcBef>
              <a:spcAft>
                <a:spcPts val="1000"/>
              </a:spcAft>
              <a:buFont typeface="Courier New"/>
              <a:buChar char="o"/>
            </a:pPr>
            <a:r>
              <a:rPr lang="en-US" sz="4400" dirty="0">
                <a:solidFill>
                  <a:srgbClr val="000000"/>
                </a:solidFill>
                <a:latin typeface="Times New Roman"/>
                <a:ea typeface="Times New Roman"/>
                <a:cs typeface="Times New Roman"/>
              </a:rPr>
              <a:t>Sent the disciples out to do the work in Luke 9</a:t>
            </a:r>
            <a:endParaRPr lang="en-US" sz="4400" dirty="0">
              <a:ea typeface="Calibri"/>
              <a:cs typeface="Times New Roman"/>
            </a:endParaRPr>
          </a:p>
        </p:txBody>
      </p:sp>
    </p:spTree>
    <p:extLst>
      <p:ext uri="{BB962C8B-B14F-4D97-AF65-F5344CB8AC3E}">
        <p14:creationId xmlns:p14="http://schemas.microsoft.com/office/powerpoint/2010/main" val="1729227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189113"/>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3600" b="1" dirty="0">
                <a:solidFill>
                  <a:srgbClr val="000000"/>
                </a:solidFill>
                <a:latin typeface="Times New Roman"/>
                <a:ea typeface="Times New Roman"/>
                <a:cs typeface="Times New Roman"/>
              </a:rPr>
              <a:t>Great Walk</a:t>
            </a:r>
            <a:endParaRPr lang="en-US" sz="3600" dirty="0">
              <a:ea typeface="Calibri"/>
              <a:cs typeface="Times New Roman"/>
            </a:endParaRPr>
          </a:p>
          <a:p>
            <a:pPr marL="742950" marR="0" lvl="1" indent="-285750">
              <a:lnSpc>
                <a:spcPct val="115000"/>
              </a:lnSpc>
              <a:spcBef>
                <a:spcPts val="0"/>
              </a:spcBef>
              <a:spcAft>
                <a:spcPts val="0"/>
              </a:spcAft>
              <a:buFont typeface="Courier New"/>
              <a:buChar char="o"/>
            </a:pPr>
            <a:r>
              <a:rPr lang="en-US" sz="3600" dirty="0">
                <a:solidFill>
                  <a:srgbClr val="000000"/>
                </a:solidFill>
                <a:latin typeface="Times New Roman"/>
                <a:ea typeface="Times New Roman"/>
                <a:cs typeface="Times New Roman"/>
              </a:rPr>
              <a:t>Lived a life of prayer as he withdrew to pray offer in the middle of the work and john 17 is his prayer.</a:t>
            </a:r>
            <a:endParaRPr lang="en-US" sz="3600" dirty="0">
              <a:ea typeface="Calibri"/>
              <a:cs typeface="Times New Roman"/>
            </a:endParaRPr>
          </a:p>
          <a:p>
            <a:pPr marL="742950" marR="0" lvl="1" indent="-285750">
              <a:lnSpc>
                <a:spcPct val="115000"/>
              </a:lnSpc>
              <a:spcBef>
                <a:spcPts val="0"/>
              </a:spcBef>
              <a:spcAft>
                <a:spcPts val="1000"/>
              </a:spcAft>
              <a:buFont typeface="Courier New"/>
              <a:buChar char="o"/>
            </a:pPr>
            <a:r>
              <a:rPr lang="en-US" sz="3600" dirty="0">
                <a:solidFill>
                  <a:srgbClr val="000000"/>
                </a:solidFill>
                <a:latin typeface="Times New Roman"/>
                <a:ea typeface="Times New Roman"/>
                <a:cs typeface="Times New Roman"/>
              </a:rPr>
              <a:t>Luke 9:10 While Jesus was having dinner at Matthew's house, many tax collectors and sinners came and ate with him and his disciples.</a:t>
            </a:r>
            <a:endParaRPr lang="en-US" sz="3600" dirty="0">
              <a:ea typeface="Calibri"/>
              <a:cs typeface="Times New Roman"/>
            </a:endParaRPr>
          </a:p>
        </p:txBody>
      </p:sp>
    </p:spTree>
    <p:extLst>
      <p:ext uri="{BB962C8B-B14F-4D97-AF65-F5344CB8AC3E}">
        <p14:creationId xmlns:p14="http://schemas.microsoft.com/office/powerpoint/2010/main" val="3102849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267</Words>
  <Application>Microsoft Office PowerPoint</Application>
  <PresentationFormat>On-screen Show (4:3)</PresentationFormat>
  <Paragraphs>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new pc</cp:lastModifiedBy>
  <cp:revision>5</cp:revision>
  <dcterms:created xsi:type="dcterms:W3CDTF">2015-02-21T19:49:36Z</dcterms:created>
  <dcterms:modified xsi:type="dcterms:W3CDTF">2015-02-28T20:27:27Z</dcterms:modified>
</cp:coreProperties>
</file>