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3084" y="-11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72102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314201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350465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388197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B6F8B3-CAB4-47FB-9393-0C2CAC9299A8}" type="datetimeFigureOut">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1878543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B6F8B3-CAB4-47FB-9393-0C2CAC9299A8}" type="datetimeFigureOut">
              <a:rPr lang="en-US" smtClean="0"/>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95331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B6F8B3-CAB4-47FB-9393-0C2CAC9299A8}" type="datetimeFigureOut">
              <a:rPr lang="en-US" smtClean="0"/>
              <a:t>3/14/2015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4242344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B6F8B3-CAB4-47FB-9393-0C2CAC9299A8}" type="datetimeFigureOut">
              <a:rPr lang="en-US" smtClean="0"/>
              <a:t>3/14/2015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57653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6F8B3-CAB4-47FB-9393-0C2CAC9299A8}" type="datetimeFigureOut">
              <a:rPr lang="en-US" smtClean="0"/>
              <a:t>3/14/2015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23006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6F8B3-CAB4-47FB-9393-0C2CAC9299A8}" type="datetimeFigureOut">
              <a:rPr lang="en-US" smtClean="0"/>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76816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6F8B3-CAB4-47FB-9393-0C2CAC9299A8}" type="datetimeFigureOut">
              <a:rPr lang="en-US" smtClean="0"/>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168601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6F8B3-CAB4-47FB-9393-0C2CAC9299A8}" type="datetimeFigureOut">
              <a:rPr lang="en-US" smtClean="0"/>
              <a:t>3/14/2015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6F5B1-D7D6-4058-B21F-D06DCC8E5D1E}" type="slidenum">
              <a:rPr lang="en-US" smtClean="0"/>
              <a:t>‹#›</a:t>
            </a:fld>
            <a:endParaRPr lang="en-US"/>
          </a:p>
        </p:txBody>
      </p:sp>
    </p:spTree>
    <p:extLst>
      <p:ext uri="{BB962C8B-B14F-4D97-AF65-F5344CB8AC3E}">
        <p14:creationId xmlns:p14="http://schemas.microsoft.com/office/powerpoint/2010/main" val="105917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85800" y="609600"/>
            <a:ext cx="7848600" cy="3914918"/>
          </a:xfrm>
          <a:prstGeom prst="rect">
            <a:avLst/>
          </a:prstGeom>
        </p:spPr>
        <p:txBody>
          <a:bodyPr wrap="square">
            <a:spAutoFit/>
          </a:bodyPr>
          <a:lstStyle/>
          <a:p>
            <a:pPr marL="228600" marR="0" algn="ctr">
              <a:lnSpc>
                <a:spcPct val="115000"/>
              </a:lnSpc>
              <a:spcBef>
                <a:spcPts val="0"/>
              </a:spcBef>
              <a:spcAft>
                <a:spcPts val="0"/>
              </a:spcAft>
            </a:pPr>
            <a:r>
              <a:rPr lang="en-US" sz="7200" dirty="0">
                <a:solidFill>
                  <a:schemeClr val="bg1"/>
                </a:solidFill>
                <a:latin typeface="Bodoni MT Black" panose="02070A03080606020203" pitchFamily="18" charset="0"/>
                <a:ea typeface="Calibri"/>
                <a:cs typeface="Times New Roman"/>
              </a:rPr>
              <a:t>Ministry of the Messiah</a:t>
            </a:r>
          </a:p>
          <a:p>
            <a:pPr marL="228600" marR="0" algn="ctr">
              <a:lnSpc>
                <a:spcPct val="115000"/>
              </a:lnSpc>
              <a:spcBef>
                <a:spcPts val="0"/>
              </a:spcBef>
              <a:spcAft>
                <a:spcPts val="0"/>
              </a:spcAft>
            </a:pPr>
            <a:r>
              <a:rPr lang="en-US" sz="7200" dirty="0">
                <a:solidFill>
                  <a:schemeClr val="bg1"/>
                </a:solidFill>
                <a:latin typeface="Bodoni MT Black" panose="02070A03080606020203" pitchFamily="18" charset="0"/>
                <a:ea typeface="Calibri"/>
                <a:cs typeface="Times New Roman"/>
              </a:rPr>
              <a:t>The </a:t>
            </a:r>
            <a:r>
              <a:rPr lang="en-US" sz="7200" dirty="0" smtClean="0">
                <a:solidFill>
                  <a:schemeClr val="bg1"/>
                </a:solidFill>
                <a:latin typeface="Bodoni MT Black" panose="02070A03080606020203" pitchFamily="18" charset="0"/>
                <a:ea typeface="Calibri"/>
                <a:cs typeface="Times New Roman"/>
              </a:rPr>
              <a:t>Method</a:t>
            </a:r>
            <a:endParaRPr lang="en-US" sz="7200" dirty="0">
              <a:solidFill>
                <a:schemeClr val="bg1"/>
              </a:solidFill>
              <a:latin typeface="Bodoni MT Black" panose="02070A03080606020203" pitchFamily="18" charset="0"/>
              <a:ea typeface="Calibri"/>
              <a:cs typeface="Times New Roman"/>
            </a:endParaRPr>
          </a:p>
        </p:txBody>
      </p:sp>
    </p:spTree>
    <p:extLst>
      <p:ext uri="{BB962C8B-B14F-4D97-AF65-F5344CB8AC3E}">
        <p14:creationId xmlns:p14="http://schemas.microsoft.com/office/powerpoint/2010/main" val="303008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534400" cy="4417684"/>
          </a:xfrm>
          <a:prstGeom prst="rect">
            <a:avLst/>
          </a:prstGeom>
        </p:spPr>
        <p:txBody>
          <a:bodyPr wrap="square">
            <a:spAutoFit/>
          </a:bodyPr>
          <a:lstStyle/>
          <a:p>
            <a:pPr>
              <a:lnSpc>
                <a:spcPct val="115000"/>
              </a:lnSpc>
              <a:spcAft>
                <a:spcPts val="1000"/>
              </a:spcAft>
            </a:pPr>
            <a:r>
              <a:rPr lang="en-US" sz="4800" dirty="0">
                <a:latin typeface="Arial Black" panose="020B0A04020102020204" pitchFamily="34" charset="0"/>
                <a:ea typeface="Calibri"/>
                <a:cs typeface="Times New Roman"/>
              </a:rPr>
              <a:t>The Master</a:t>
            </a:r>
          </a:p>
          <a:p>
            <a:pPr marL="342900" marR="0" lvl="0" indent="-342900">
              <a:lnSpc>
                <a:spcPct val="115000"/>
              </a:lnSpc>
              <a:spcBef>
                <a:spcPts val="0"/>
              </a:spcBef>
              <a:spcAft>
                <a:spcPts val="0"/>
              </a:spcAft>
              <a:buFont typeface="Symbol"/>
              <a:buChar char=""/>
            </a:pPr>
            <a:r>
              <a:rPr lang="en-US" sz="4800" dirty="0">
                <a:latin typeface="Arial Black" panose="020B0A04020102020204" pitchFamily="34" charset="0"/>
                <a:ea typeface="Calibri"/>
                <a:cs typeface="Times New Roman"/>
              </a:rPr>
              <a:t>The Leaders knew He was from God</a:t>
            </a:r>
          </a:p>
          <a:p>
            <a:pPr marL="342900" marR="0" lvl="0" indent="-342900">
              <a:lnSpc>
                <a:spcPct val="115000"/>
              </a:lnSpc>
              <a:spcBef>
                <a:spcPts val="0"/>
              </a:spcBef>
              <a:spcAft>
                <a:spcPts val="1000"/>
              </a:spcAft>
              <a:buFont typeface="Symbol"/>
              <a:buChar char=""/>
            </a:pPr>
            <a:r>
              <a:rPr lang="en-US" sz="4800" dirty="0">
                <a:latin typeface="Arial Black" panose="020B0A04020102020204" pitchFamily="34" charset="0"/>
                <a:ea typeface="Calibri"/>
                <a:cs typeface="Times New Roman"/>
              </a:rPr>
              <a:t>The Leaders saw that He was from God</a:t>
            </a:r>
          </a:p>
        </p:txBody>
      </p:sp>
    </p:spTree>
    <p:extLst>
      <p:ext uri="{BB962C8B-B14F-4D97-AF65-F5344CB8AC3E}">
        <p14:creationId xmlns:p14="http://schemas.microsoft.com/office/powerpoint/2010/main" val="230671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6463308"/>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3600" dirty="0">
                <a:latin typeface="Arial Black" panose="020B0A04020102020204" pitchFamily="34" charset="0"/>
                <a:ea typeface="Calibri"/>
                <a:cs typeface="Times New Roman"/>
              </a:rPr>
              <a:t>The leaders don’t understand His Message</a:t>
            </a:r>
          </a:p>
          <a:p>
            <a:pPr marL="742950" marR="0" lvl="1" indent="-285750">
              <a:lnSpc>
                <a:spcPct val="115000"/>
              </a:lnSpc>
              <a:spcBef>
                <a:spcPts val="0"/>
              </a:spcBef>
              <a:spcAft>
                <a:spcPts val="0"/>
              </a:spcAft>
              <a:buFont typeface="Courier New"/>
              <a:buChar char="o"/>
            </a:pPr>
            <a:r>
              <a:rPr lang="en-US" sz="3600" dirty="0">
                <a:latin typeface="Arial Black" panose="020B0A04020102020204" pitchFamily="34" charset="0"/>
                <a:ea typeface="Calibri"/>
                <a:cs typeface="Times New Roman"/>
              </a:rPr>
              <a:t>Nicodemus said to Him, “How can a man be born when he is old? Can he enter a second time into his mother’s womb and be born?” </a:t>
            </a:r>
          </a:p>
          <a:p>
            <a:pPr marL="742950" marR="0" lvl="1" indent="-285750">
              <a:lnSpc>
                <a:spcPct val="115000"/>
              </a:lnSpc>
              <a:spcBef>
                <a:spcPts val="0"/>
              </a:spcBef>
              <a:spcAft>
                <a:spcPts val="1000"/>
              </a:spcAft>
              <a:buFont typeface="Courier New"/>
              <a:buChar char="o"/>
            </a:pPr>
            <a:r>
              <a:rPr lang="en-US" sz="3600" dirty="0">
                <a:latin typeface="Arial Black" panose="020B0A04020102020204" pitchFamily="34" charset="0"/>
                <a:ea typeface="Calibri"/>
                <a:cs typeface="Times New Roman"/>
              </a:rPr>
              <a:t>Nicodemus answered and said to Him, “How can these things be?”</a:t>
            </a:r>
          </a:p>
        </p:txBody>
      </p:sp>
    </p:spTree>
    <p:extLst>
      <p:ext uri="{BB962C8B-B14F-4D97-AF65-F5344CB8AC3E}">
        <p14:creationId xmlns:p14="http://schemas.microsoft.com/office/powerpoint/2010/main" val="4251879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 y="457200"/>
            <a:ext cx="8991600" cy="4339650"/>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000" dirty="0">
                <a:latin typeface="Arial Black" panose="020B0A04020102020204" pitchFamily="34" charset="0"/>
                <a:ea typeface="Calibri"/>
                <a:cs typeface="Times New Roman"/>
              </a:rPr>
              <a:t>These masters were different from The Master</a:t>
            </a:r>
          </a:p>
          <a:p>
            <a:pPr marL="742950" marR="0" lvl="1" indent="-285750">
              <a:lnSpc>
                <a:spcPct val="115000"/>
              </a:lnSpc>
              <a:spcBef>
                <a:spcPts val="0"/>
              </a:spcBef>
              <a:spcAft>
                <a:spcPts val="1000"/>
              </a:spcAft>
              <a:buFont typeface="Courier New"/>
              <a:buChar char="o"/>
            </a:pPr>
            <a:r>
              <a:rPr lang="en-US" sz="4000" dirty="0">
                <a:latin typeface="Arial Black" panose="020B0A04020102020204" pitchFamily="34" charset="0"/>
                <a:ea typeface="Calibri"/>
                <a:cs typeface="Times New Roman"/>
              </a:rPr>
              <a:t>For God did not send His Son into the world to condemn the world, but that the world through Him might be saved</a:t>
            </a:r>
            <a:r>
              <a:rPr lang="en-US" dirty="0">
                <a:latin typeface="Times New Roman"/>
                <a:ea typeface="Calibri"/>
                <a:cs typeface="Times New Roman"/>
              </a:rPr>
              <a:t>.</a:t>
            </a:r>
            <a:endParaRPr lang="en-US" sz="1600" dirty="0">
              <a:ea typeface="Calibri"/>
              <a:cs typeface="Times New Roman"/>
            </a:endParaRPr>
          </a:p>
        </p:txBody>
      </p:sp>
    </p:spTree>
    <p:extLst>
      <p:ext uri="{BB962C8B-B14F-4D97-AF65-F5344CB8AC3E}">
        <p14:creationId xmlns:p14="http://schemas.microsoft.com/office/powerpoint/2010/main" val="93273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8322856" cy="2862322"/>
          </a:xfrm>
          <a:prstGeom prst="rect">
            <a:avLst/>
          </a:prstGeom>
          <a:noFill/>
        </p:spPr>
        <p:txBody>
          <a:bodyPr wrap="none" rtlCol="0">
            <a:spAutoFit/>
          </a:bodyPr>
          <a:lstStyle/>
          <a:p>
            <a:r>
              <a:rPr lang="en-US" sz="6000" dirty="0" smtClean="0">
                <a:latin typeface="Bodoni MT Black" panose="02070A03080606020203" pitchFamily="18" charset="0"/>
              </a:rPr>
              <a:t>Who is your Master?</a:t>
            </a:r>
          </a:p>
          <a:p>
            <a:endParaRPr lang="en-US" sz="6000" dirty="0">
              <a:latin typeface="Bodoni MT Black" panose="02070A03080606020203" pitchFamily="18" charset="0"/>
            </a:endParaRPr>
          </a:p>
          <a:p>
            <a:endParaRPr lang="en-US" sz="6000" dirty="0">
              <a:latin typeface="Bodoni MT Black" panose="02070A03080606020203" pitchFamily="18" charset="0"/>
            </a:endParaRPr>
          </a:p>
        </p:txBody>
      </p:sp>
      <p:sp>
        <p:nvSpPr>
          <p:cNvPr id="3" name="Rectangle 2"/>
          <p:cNvSpPr/>
          <p:nvPr/>
        </p:nvSpPr>
        <p:spPr>
          <a:xfrm>
            <a:off x="304800" y="2971294"/>
            <a:ext cx="8627656" cy="3046988"/>
          </a:xfrm>
          <a:prstGeom prst="rect">
            <a:avLst/>
          </a:prstGeom>
        </p:spPr>
        <p:txBody>
          <a:bodyPr wrap="square">
            <a:spAutoFit/>
          </a:bodyPr>
          <a:lstStyle/>
          <a:p>
            <a:r>
              <a:rPr lang="en-US" sz="3200" b="1" i="1" dirty="0">
                <a:latin typeface="Arial Black" panose="020B0A04020102020204" pitchFamily="34" charset="0"/>
              </a:rPr>
              <a:t>Luke 16:13 No servant can serve two masters, for either he will hate the one and love the other, or he will be devoted to the one and despise the other. You cannot serve God and (things)money.”</a:t>
            </a:r>
            <a:endParaRPr lang="en-US" sz="3200" dirty="0">
              <a:latin typeface="Arial Black" panose="020B0A04020102020204" pitchFamily="34" charset="0"/>
            </a:endParaRPr>
          </a:p>
        </p:txBody>
      </p:sp>
    </p:spTree>
    <p:extLst>
      <p:ext uri="{BB962C8B-B14F-4D97-AF65-F5344CB8AC3E}">
        <p14:creationId xmlns:p14="http://schemas.microsoft.com/office/powerpoint/2010/main" val="1191802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153</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6</cp:revision>
  <dcterms:created xsi:type="dcterms:W3CDTF">2015-02-21T19:49:36Z</dcterms:created>
  <dcterms:modified xsi:type="dcterms:W3CDTF">2015-03-14T23:37:50Z</dcterms:modified>
</cp:coreProperties>
</file>