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5" d="100"/>
          <a:sy n="115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03B1-836E-F942-9725-E4ECE9DAF02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8E00-74CA-1947-A17A-C6F60739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98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Times New Roman"/>
                <a:ea typeface="Times New Roman"/>
                <a:cs typeface="Times New Roman"/>
              </a:rPr>
              <a:t>Jesus Mover of Mountains</a:t>
            </a:r>
            <a:endParaRPr lang="en-US" sz="4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Matthew 17:19-21</a:t>
            </a:r>
            <a:endParaRPr lang="en-US" sz="48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Then the disciples came to Jesus privately and said, “Why could we not cast it out?” </a:t>
            </a:r>
            <a:r>
              <a:rPr lang="en-US" sz="3200" b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So Jesus said to them, “Because of your unbelief(little faith) for assuredly, I say to you, if you have faith as a mustard seed, you will say to this mountain, ‘Move from here to there,’ and it will move; and nothing will be impossible for you. </a:t>
            </a:r>
            <a:r>
              <a:rPr lang="en-US" sz="3200" b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However, this kind does not go out except by prayer and fasting.</a:t>
            </a:r>
            <a:endParaRPr lang="en-US" sz="32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23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35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Times New Roman"/>
                <a:ea typeface="Times New Roman"/>
                <a:cs typeface="Times New Roman"/>
              </a:rPr>
              <a:t>Jesus Mover of </a:t>
            </a:r>
            <a:r>
              <a:rPr lang="en-US" sz="4800" dirty="0" smtClean="0">
                <a:latin typeface="Times New Roman"/>
                <a:ea typeface="Times New Roman"/>
                <a:cs typeface="Times New Roman"/>
              </a:rPr>
              <a:t>Mountains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Faith may not change the outer but it will always strengthen the inner.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Deeper 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It’s not the smallness of the seed it what deep in us.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48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141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040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Times New Roman"/>
                <a:ea typeface="Times New Roman"/>
                <a:cs typeface="Times New Roman"/>
              </a:rPr>
              <a:t>Jesus Mover of </a:t>
            </a:r>
            <a:r>
              <a:rPr lang="en-US" sz="4800" dirty="0" smtClean="0">
                <a:latin typeface="Times New Roman"/>
                <a:ea typeface="Times New Roman"/>
                <a:cs typeface="Times New Roman"/>
              </a:rPr>
              <a:t>Mountains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Faith in God always enlarges our option.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Maybe God moves us instead of the mountain.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</a:rPr>
              <a:t>Jesus died on the cross, God option was to raise Him form the dead.</a:t>
            </a:r>
            <a:endParaRPr lang="en-US" sz="4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425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02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Times New Roman"/>
                <a:ea typeface="Times New Roman"/>
                <a:cs typeface="Times New Roman"/>
              </a:rPr>
              <a:t>Jesus Mover of </a:t>
            </a:r>
            <a:r>
              <a:rPr lang="en-US" sz="4800" dirty="0" smtClean="0">
                <a:latin typeface="Times New Roman"/>
                <a:ea typeface="Times New Roman"/>
                <a:cs typeface="Times New Roman"/>
              </a:rPr>
              <a:t>Mountains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Times New Roman"/>
              </a:rPr>
              <a:t>Faith that moves mountains requires that we connect.</a:t>
            </a:r>
            <a:endParaRPr lang="en-US" sz="54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Times New Roman"/>
              </a:rPr>
              <a:t>Prayer</a:t>
            </a:r>
            <a:endParaRPr lang="en-US" sz="54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Times New Roman"/>
              </a:rPr>
              <a:t>Fasting </a:t>
            </a:r>
            <a:endParaRPr lang="en-US" sz="54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Times New Roman"/>
              </a:rPr>
              <a:t>Word</a:t>
            </a:r>
            <a:endParaRPr lang="en-US" sz="54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557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442" y="2535382"/>
            <a:ext cx="8611985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7200" b="1" i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What Mountain needs to be moved today?</a:t>
            </a:r>
            <a:endParaRPr lang="en-US" sz="72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882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2g_intr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9323" y="1927838"/>
            <a:ext cx="67470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</a:rPr>
              <a:t>646-832-4848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9323" y="3935063"/>
            <a:ext cx="67470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</a:rPr>
              <a:t>wood</a:t>
            </a:r>
            <a:endParaRPr lang="en-US" sz="5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6947</TotalTime>
  <Words>120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 Lee</dc:creator>
  <cp:lastModifiedBy>mark</cp:lastModifiedBy>
  <cp:revision>5</cp:revision>
  <dcterms:created xsi:type="dcterms:W3CDTF">2014-11-20T16:35:52Z</dcterms:created>
  <dcterms:modified xsi:type="dcterms:W3CDTF">2015-03-21T17:12:43Z</dcterms:modified>
</cp:coreProperties>
</file>