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F8B3-CAB4-47FB-9393-0C2CAC9299A8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5B1-D7D6-4058-B21F-D06DCC8E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2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F8B3-CAB4-47FB-9393-0C2CAC9299A8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5B1-D7D6-4058-B21F-D06DCC8E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1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F8B3-CAB4-47FB-9393-0C2CAC9299A8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5B1-D7D6-4058-B21F-D06DCC8E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5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F8B3-CAB4-47FB-9393-0C2CAC9299A8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5B1-D7D6-4058-B21F-D06DCC8E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7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F8B3-CAB4-47FB-9393-0C2CAC9299A8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5B1-D7D6-4058-B21F-D06DCC8E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4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F8B3-CAB4-47FB-9393-0C2CAC9299A8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5B1-D7D6-4058-B21F-D06DCC8E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1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F8B3-CAB4-47FB-9393-0C2CAC9299A8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5B1-D7D6-4058-B21F-D06DCC8E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4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F8B3-CAB4-47FB-9393-0C2CAC9299A8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5B1-D7D6-4058-B21F-D06DCC8E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3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F8B3-CAB4-47FB-9393-0C2CAC9299A8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5B1-D7D6-4058-B21F-D06DCC8E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6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F8B3-CAB4-47FB-9393-0C2CAC9299A8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5B1-D7D6-4058-B21F-D06DCC8E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6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F8B3-CAB4-47FB-9393-0C2CAC9299A8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5B1-D7D6-4058-B21F-D06DCC8E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1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6F8B3-CAB4-47FB-9393-0C2CAC9299A8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6F5B1-D7D6-4058-B21F-D06DCC8E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7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838200"/>
            <a:ext cx="86741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7200" dirty="0" smtClean="0">
                <a:solidFill>
                  <a:schemeClr val="bg1"/>
                </a:solidFill>
                <a:latin typeface="Times New Roman"/>
                <a:ea typeface="Times New Roman"/>
              </a:rPr>
              <a:t>Jesus and His Miracles</a:t>
            </a:r>
            <a:endParaRPr lang="en-US" sz="72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0089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838200"/>
            <a:ext cx="86741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7200" dirty="0" smtClean="0">
                <a:solidFill>
                  <a:schemeClr val="bg1"/>
                </a:solidFill>
                <a:latin typeface="Times New Roman"/>
                <a:ea typeface="Times New Roman"/>
              </a:rPr>
              <a:t>Jesus and His Miracles</a:t>
            </a:r>
            <a:endParaRPr lang="en-US" sz="72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1996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838200"/>
            <a:ext cx="86741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7200" dirty="0" smtClean="0">
                <a:solidFill>
                  <a:schemeClr val="bg1"/>
                </a:solidFill>
                <a:latin typeface="Times New Roman"/>
                <a:ea typeface="Times New Roman"/>
              </a:rPr>
              <a:t>Jesus and His Miracles</a:t>
            </a:r>
            <a:endParaRPr lang="en-US" sz="72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694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838200"/>
            <a:ext cx="86741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7200" dirty="0" smtClean="0">
                <a:solidFill>
                  <a:schemeClr val="bg1"/>
                </a:solidFill>
                <a:latin typeface="Times New Roman"/>
                <a:ea typeface="Times New Roman"/>
              </a:rPr>
              <a:t>Jesus and His Miracles</a:t>
            </a:r>
            <a:endParaRPr lang="en-US" sz="72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3999" y="3124200"/>
            <a:ext cx="37982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600" dirty="0" smtClean="0">
                <a:solidFill>
                  <a:schemeClr val="bg1"/>
                </a:solidFill>
                <a:latin typeface="Times New Roman"/>
                <a:ea typeface="Times New Roman"/>
              </a:rPr>
              <a:t>Supernatural </a:t>
            </a:r>
            <a:r>
              <a:rPr lang="en-US" sz="3600" dirty="0">
                <a:solidFill>
                  <a:schemeClr val="bg1"/>
                </a:solidFill>
                <a:latin typeface="Times New Roman"/>
                <a:ea typeface="Times New Roman"/>
              </a:rPr>
              <a:t>manifestations of divine power</a:t>
            </a:r>
            <a:endParaRPr lang="en-US" sz="3600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600" dirty="0">
                <a:solidFill>
                  <a:schemeClr val="bg1"/>
                </a:solidFill>
                <a:latin typeface="Times New Roman"/>
                <a:ea typeface="Times New Roman"/>
              </a:rPr>
              <a:t>Wonders, Signs or Mighty Works and Deeds</a:t>
            </a:r>
            <a:endParaRPr lang="en-US" sz="3600" dirty="0">
              <a:solidFill>
                <a:schemeClr val="bg1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542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838200"/>
            <a:ext cx="86741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7200" dirty="0" smtClean="0">
                <a:solidFill>
                  <a:schemeClr val="bg1"/>
                </a:solidFill>
                <a:latin typeface="Times New Roman"/>
                <a:ea typeface="Times New Roman"/>
              </a:rPr>
              <a:t>Jesus and His Miracles</a:t>
            </a:r>
            <a:endParaRPr lang="en-US" sz="72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085" y="2895600"/>
            <a:ext cx="42735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800" b="1" dirty="0">
                <a:solidFill>
                  <a:schemeClr val="bg1"/>
                </a:solidFill>
                <a:latin typeface="Times New Roman"/>
                <a:ea typeface="Times New Roman"/>
              </a:rPr>
              <a:t>Types</a:t>
            </a:r>
            <a:endParaRPr lang="en-US" sz="28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800" b="1" dirty="0">
                <a:solidFill>
                  <a:schemeClr val="bg1"/>
                </a:solidFill>
                <a:latin typeface="Times New Roman"/>
                <a:ea typeface="Times New Roman"/>
              </a:rPr>
              <a:t>Nature. (Mt. 14:22-33)</a:t>
            </a:r>
            <a:endParaRPr lang="en-US" sz="28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800" b="1" dirty="0">
                <a:solidFill>
                  <a:schemeClr val="bg1"/>
                </a:solidFill>
                <a:latin typeface="Times New Roman"/>
                <a:ea typeface="Times New Roman"/>
              </a:rPr>
              <a:t>Disease. (Mt. 8:5-13)</a:t>
            </a:r>
            <a:endParaRPr lang="en-US" sz="28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800" b="1" dirty="0">
                <a:solidFill>
                  <a:schemeClr val="bg1"/>
                </a:solidFill>
                <a:latin typeface="Times New Roman"/>
                <a:ea typeface="Times New Roman"/>
              </a:rPr>
              <a:t>Demons. (Mk. 5:1-19)</a:t>
            </a:r>
            <a:endParaRPr lang="en-US" sz="28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800" b="1" dirty="0">
                <a:solidFill>
                  <a:schemeClr val="bg1"/>
                </a:solidFill>
                <a:latin typeface="Times New Roman"/>
                <a:ea typeface="Times New Roman"/>
              </a:rPr>
              <a:t>Material things. (Mt. 14:13-21)</a:t>
            </a:r>
            <a:endParaRPr lang="en-US" sz="28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800" b="1" dirty="0">
                <a:solidFill>
                  <a:schemeClr val="bg1"/>
                </a:solidFill>
                <a:latin typeface="Times New Roman"/>
                <a:ea typeface="Times New Roman"/>
              </a:rPr>
              <a:t>Death. (John 11:1-44)</a:t>
            </a:r>
            <a:endParaRPr lang="en-US" sz="2800" b="1" dirty="0">
              <a:solidFill>
                <a:schemeClr val="bg1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176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152400"/>
            <a:ext cx="86741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7200" dirty="0" smtClean="0">
                <a:solidFill>
                  <a:schemeClr val="bg1"/>
                </a:solidFill>
                <a:latin typeface="Times New Roman"/>
                <a:ea typeface="Times New Roman"/>
              </a:rPr>
              <a:t>Jesus and His Miracles</a:t>
            </a:r>
            <a:endParaRPr lang="en-US" sz="72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82880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600" b="1" dirty="0">
                <a:solidFill>
                  <a:schemeClr val="bg1"/>
                </a:solidFill>
                <a:latin typeface="Times New Roman"/>
                <a:ea typeface="Times New Roman"/>
              </a:rPr>
              <a:t>Purpose</a:t>
            </a:r>
            <a:endParaRPr lang="en-US" sz="36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3600" b="1" dirty="0">
                <a:solidFill>
                  <a:schemeClr val="bg1"/>
                </a:solidFill>
                <a:latin typeface="Times New Roman"/>
                <a:ea typeface="Times New Roman"/>
              </a:rPr>
              <a:t>Show His Messiah link. (Isa. 42:7; 61:1)</a:t>
            </a:r>
            <a:endParaRPr lang="en-US" sz="36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3600" b="1" dirty="0">
                <a:solidFill>
                  <a:schemeClr val="bg1"/>
                </a:solidFill>
                <a:latin typeface="Times New Roman"/>
                <a:ea typeface="Times New Roman"/>
              </a:rPr>
              <a:t>Demonstrate beyond doubt His personal love and compassion for mankind(Heb. 1:1-3; 1 Jn. 4:16 - 5:1), a love that was distinct. (Jn. 13:34)</a:t>
            </a:r>
            <a:endParaRPr lang="en-US" sz="36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3600" b="1" dirty="0">
                <a:solidFill>
                  <a:schemeClr val="bg1"/>
                </a:solidFill>
                <a:latin typeface="Times New Roman"/>
                <a:ea typeface="Times New Roman"/>
              </a:rPr>
              <a:t>Show that He was from the Father. (Jn. </a:t>
            </a:r>
            <a:r>
              <a:rPr lang="en-US" sz="36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5:36)</a:t>
            </a:r>
            <a:endParaRPr lang="en-US" sz="3600" b="1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402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</cp:lastModifiedBy>
  <cp:revision>2</cp:revision>
  <dcterms:created xsi:type="dcterms:W3CDTF">2015-02-21T19:49:36Z</dcterms:created>
  <dcterms:modified xsi:type="dcterms:W3CDTF">2015-03-29T11:54:32Z</dcterms:modified>
</cp:coreProperties>
</file>