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6F8B3-CAB4-47FB-9393-0C2CAC9299A8}" type="datetimeFigureOut">
              <a:rPr lang="en-US" smtClean="0"/>
              <a:t>3/29/2015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6F5B1-D7D6-4058-B21F-D06DCC8E5D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026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6F8B3-CAB4-47FB-9393-0C2CAC9299A8}" type="datetimeFigureOut">
              <a:rPr lang="en-US" smtClean="0"/>
              <a:t>3/29/2015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6F5B1-D7D6-4058-B21F-D06DCC8E5D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017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6F8B3-CAB4-47FB-9393-0C2CAC9299A8}" type="datetimeFigureOut">
              <a:rPr lang="en-US" smtClean="0"/>
              <a:t>3/29/2015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6F5B1-D7D6-4058-B21F-D06DCC8E5D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659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6F8B3-CAB4-47FB-9393-0C2CAC9299A8}" type="datetimeFigureOut">
              <a:rPr lang="en-US" smtClean="0"/>
              <a:t>3/29/2015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6F5B1-D7D6-4058-B21F-D06DCC8E5D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978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6F8B3-CAB4-47FB-9393-0C2CAC9299A8}" type="datetimeFigureOut">
              <a:rPr lang="en-US" smtClean="0"/>
              <a:t>3/29/2015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6F5B1-D7D6-4058-B21F-D06DCC8E5D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543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6F8B3-CAB4-47FB-9393-0C2CAC9299A8}" type="datetimeFigureOut">
              <a:rPr lang="en-US" smtClean="0"/>
              <a:t>3/29/2015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6F5B1-D7D6-4058-B21F-D06DCC8E5D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316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6F8B3-CAB4-47FB-9393-0C2CAC9299A8}" type="datetimeFigureOut">
              <a:rPr lang="en-US" smtClean="0"/>
              <a:t>3/29/2015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6F5B1-D7D6-4058-B21F-D06DCC8E5D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344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6F8B3-CAB4-47FB-9393-0C2CAC9299A8}" type="datetimeFigureOut">
              <a:rPr lang="en-US" smtClean="0"/>
              <a:t>3/29/2015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6F5B1-D7D6-4058-B21F-D06DCC8E5D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536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6F8B3-CAB4-47FB-9393-0C2CAC9299A8}" type="datetimeFigureOut">
              <a:rPr lang="en-US" smtClean="0"/>
              <a:t>3/29/2015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6F5B1-D7D6-4058-B21F-D06DCC8E5D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065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6F8B3-CAB4-47FB-9393-0C2CAC9299A8}" type="datetimeFigureOut">
              <a:rPr lang="en-US" smtClean="0"/>
              <a:t>3/29/2015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6F5B1-D7D6-4058-B21F-D06DCC8E5D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160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6F8B3-CAB4-47FB-9393-0C2CAC9299A8}" type="datetimeFigureOut">
              <a:rPr lang="en-US" smtClean="0"/>
              <a:t>3/29/2015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6F5B1-D7D6-4058-B21F-D06DCC8E5D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01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B6F8B3-CAB4-47FB-9393-0C2CAC9299A8}" type="datetimeFigureOut">
              <a:rPr lang="en-US" smtClean="0"/>
              <a:t>3/29/2015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6F5B1-D7D6-4058-B21F-D06DCC8E5D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178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381000" y="838200"/>
            <a:ext cx="867417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7200" dirty="0" smtClean="0">
                <a:solidFill>
                  <a:schemeClr val="bg1"/>
                </a:solidFill>
                <a:latin typeface="Times New Roman"/>
                <a:ea typeface="Times New Roman"/>
              </a:rPr>
              <a:t>Jesus and His Miracles</a:t>
            </a:r>
            <a:endParaRPr lang="en-US" sz="7200" dirty="0"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30089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381000" y="838200"/>
            <a:ext cx="867417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7200" dirty="0" smtClean="0">
                <a:solidFill>
                  <a:schemeClr val="bg1"/>
                </a:solidFill>
                <a:latin typeface="Times New Roman"/>
                <a:ea typeface="Times New Roman"/>
              </a:rPr>
              <a:t>Jesus and His Miracles</a:t>
            </a:r>
            <a:endParaRPr lang="en-US" sz="7200" dirty="0"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19969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381000" y="838200"/>
            <a:ext cx="867417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7200" dirty="0" smtClean="0">
                <a:solidFill>
                  <a:schemeClr val="bg1"/>
                </a:solidFill>
                <a:latin typeface="Times New Roman"/>
                <a:ea typeface="Times New Roman"/>
              </a:rPr>
              <a:t>Jesus and His Miracles</a:t>
            </a:r>
            <a:endParaRPr lang="en-US" sz="7200" dirty="0"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6694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381000" y="838200"/>
            <a:ext cx="867417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7200" dirty="0" smtClean="0">
                <a:solidFill>
                  <a:schemeClr val="bg1"/>
                </a:solidFill>
                <a:latin typeface="Times New Roman"/>
                <a:ea typeface="Times New Roman"/>
              </a:rPr>
              <a:t>Jesus and His Miracles</a:t>
            </a:r>
            <a:endParaRPr lang="en-US" sz="7200" dirty="0">
              <a:solidFill>
                <a:schemeClr val="bg1"/>
              </a:solidFill>
              <a:effectLst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33999" y="3124200"/>
            <a:ext cx="379827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3600" dirty="0" smtClean="0">
                <a:solidFill>
                  <a:schemeClr val="bg1"/>
                </a:solidFill>
                <a:latin typeface="Times New Roman"/>
                <a:ea typeface="Times New Roman"/>
              </a:rPr>
              <a:t>Supernatural </a:t>
            </a:r>
            <a:r>
              <a:rPr lang="en-US" sz="3600" dirty="0">
                <a:solidFill>
                  <a:schemeClr val="bg1"/>
                </a:solidFill>
                <a:latin typeface="Times New Roman"/>
                <a:ea typeface="Times New Roman"/>
              </a:rPr>
              <a:t>manifestations of divine power</a:t>
            </a:r>
            <a:endParaRPr lang="en-US" sz="3600" dirty="0">
              <a:solidFill>
                <a:schemeClr val="bg1"/>
              </a:solidFill>
              <a:latin typeface="Times New Roman"/>
              <a:ea typeface="Calibri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3600" dirty="0">
                <a:solidFill>
                  <a:schemeClr val="bg1"/>
                </a:solidFill>
                <a:latin typeface="Times New Roman"/>
                <a:ea typeface="Times New Roman"/>
              </a:rPr>
              <a:t>Wonders, Signs or Mighty Works and Deeds</a:t>
            </a:r>
            <a:endParaRPr lang="en-US" sz="3600" dirty="0">
              <a:solidFill>
                <a:schemeClr val="bg1"/>
              </a:solidFill>
              <a:effectLst/>
              <a:latin typeface="Times New Roman"/>
              <a:ea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25423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381000" y="838200"/>
            <a:ext cx="867417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7200" dirty="0" smtClean="0">
                <a:solidFill>
                  <a:schemeClr val="bg1"/>
                </a:solidFill>
                <a:latin typeface="Times New Roman"/>
                <a:ea typeface="Times New Roman"/>
              </a:rPr>
              <a:t>Jesus and His Miracles</a:t>
            </a:r>
            <a:endParaRPr lang="en-US" sz="7200" dirty="0">
              <a:solidFill>
                <a:schemeClr val="bg1"/>
              </a:solidFill>
              <a:effectLst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6085" y="2895600"/>
            <a:ext cx="4273515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2800" b="1" dirty="0">
                <a:solidFill>
                  <a:schemeClr val="bg1"/>
                </a:solidFill>
                <a:latin typeface="Times New Roman"/>
                <a:ea typeface="Times New Roman"/>
              </a:rPr>
              <a:t>Types</a:t>
            </a:r>
            <a:endParaRPr lang="en-US" sz="2800" b="1" dirty="0">
              <a:solidFill>
                <a:schemeClr val="bg1"/>
              </a:solidFill>
              <a:latin typeface="Times New Roman"/>
              <a:ea typeface="Calibri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/>
              <a:buChar char="o"/>
            </a:pPr>
            <a:r>
              <a:rPr lang="en-US" sz="2800" b="1" dirty="0">
                <a:solidFill>
                  <a:schemeClr val="bg1"/>
                </a:solidFill>
                <a:latin typeface="Times New Roman"/>
                <a:ea typeface="Times New Roman"/>
              </a:rPr>
              <a:t>Nature. (Mt. 14:22-33)</a:t>
            </a:r>
            <a:endParaRPr lang="en-US" sz="2800" b="1" dirty="0">
              <a:solidFill>
                <a:schemeClr val="bg1"/>
              </a:solidFill>
              <a:latin typeface="Times New Roman"/>
              <a:ea typeface="Calibri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/>
              <a:buChar char="o"/>
            </a:pPr>
            <a:r>
              <a:rPr lang="en-US" sz="2800" b="1" dirty="0">
                <a:solidFill>
                  <a:schemeClr val="bg1"/>
                </a:solidFill>
                <a:latin typeface="Times New Roman"/>
                <a:ea typeface="Times New Roman"/>
              </a:rPr>
              <a:t>Disease. (Mt. 8:5-13)</a:t>
            </a:r>
            <a:endParaRPr lang="en-US" sz="2800" b="1" dirty="0">
              <a:solidFill>
                <a:schemeClr val="bg1"/>
              </a:solidFill>
              <a:latin typeface="Times New Roman"/>
              <a:ea typeface="Calibri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/>
              <a:buChar char="o"/>
            </a:pPr>
            <a:r>
              <a:rPr lang="en-US" sz="2800" b="1" dirty="0">
                <a:solidFill>
                  <a:schemeClr val="bg1"/>
                </a:solidFill>
                <a:latin typeface="Times New Roman"/>
                <a:ea typeface="Times New Roman"/>
              </a:rPr>
              <a:t>Demons. (Mk. 5:1-19)</a:t>
            </a:r>
            <a:endParaRPr lang="en-US" sz="2800" b="1" dirty="0">
              <a:solidFill>
                <a:schemeClr val="bg1"/>
              </a:solidFill>
              <a:latin typeface="Times New Roman"/>
              <a:ea typeface="Calibri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/>
              <a:buChar char="o"/>
            </a:pPr>
            <a:r>
              <a:rPr lang="en-US" sz="2800" b="1" dirty="0">
                <a:solidFill>
                  <a:schemeClr val="bg1"/>
                </a:solidFill>
                <a:latin typeface="Times New Roman"/>
                <a:ea typeface="Times New Roman"/>
              </a:rPr>
              <a:t>Material things. (Mt. 14:13-21)</a:t>
            </a:r>
            <a:endParaRPr lang="en-US" sz="2800" b="1" dirty="0">
              <a:solidFill>
                <a:schemeClr val="bg1"/>
              </a:solidFill>
              <a:latin typeface="Times New Roman"/>
              <a:ea typeface="Calibri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/>
              <a:buChar char="o"/>
            </a:pPr>
            <a:r>
              <a:rPr lang="en-US" sz="2800" b="1" dirty="0">
                <a:solidFill>
                  <a:schemeClr val="bg1"/>
                </a:solidFill>
                <a:latin typeface="Times New Roman"/>
                <a:ea typeface="Times New Roman"/>
              </a:rPr>
              <a:t>Death. (John 11:1-44)</a:t>
            </a:r>
            <a:endParaRPr lang="en-US" sz="2800" b="1" dirty="0">
              <a:solidFill>
                <a:schemeClr val="bg1"/>
              </a:solidFill>
              <a:effectLst/>
              <a:latin typeface="Times New Roman"/>
              <a:ea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31762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381000" y="152400"/>
            <a:ext cx="867417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7200" dirty="0" smtClean="0">
                <a:solidFill>
                  <a:schemeClr val="bg1"/>
                </a:solidFill>
                <a:latin typeface="Times New Roman"/>
                <a:ea typeface="Times New Roman"/>
              </a:rPr>
              <a:t>Jesus and His Miracles</a:t>
            </a:r>
            <a:endParaRPr lang="en-US" sz="7200" dirty="0">
              <a:solidFill>
                <a:schemeClr val="bg1"/>
              </a:solidFill>
              <a:effectLst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" y="1828800"/>
            <a:ext cx="86106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3600" b="1" dirty="0">
                <a:solidFill>
                  <a:schemeClr val="bg1"/>
                </a:solidFill>
                <a:latin typeface="Times New Roman"/>
                <a:ea typeface="Times New Roman"/>
              </a:rPr>
              <a:t>Purpose</a:t>
            </a:r>
            <a:endParaRPr lang="en-US" sz="3600" b="1" dirty="0">
              <a:solidFill>
                <a:schemeClr val="bg1"/>
              </a:solidFill>
              <a:latin typeface="Times New Roman"/>
              <a:ea typeface="Calibri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/>
              <a:buChar char="o"/>
            </a:pPr>
            <a:r>
              <a:rPr lang="en-US" sz="3600" b="1" dirty="0">
                <a:solidFill>
                  <a:schemeClr val="bg1"/>
                </a:solidFill>
                <a:latin typeface="Times New Roman"/>
                <a:ea typeface="Times New Roman"/>
              </a:rPr>
              <a:t>Show His Messiah link. (Isa. 42:7; 61:1)</a:t>
            </a:r>
            <a:endParaRPr lang="en-US" sz="3600" b="1" dirty="0">
              <a:solidFill>
                <a:schemeClr val="bg1"/>
              </a:solidFill>
              <a:latin typeface="Times New Roman"/>
              <a:ea typeface="Calibri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/>
              <a:buChar char="o"/>
            </a:pPr>
            <a:r>
              <a:rPr lang="en-US" sz="3600" b="1" dirty="0">
                <a:solidFill>
                  <a:schemeClr val="bg1"/>
                </a:solidFill>
                <a:latin typeface="Times New Roman"/>
                <a:ea typeface="Times New Roman"/>
              </a:rPr>
              <a:t>Demonstrate beyond doubt His personal love and compassion for mankind(Heb. 1:1-3; 1 Jn. 4:16 - 5:1), a love that was distinct. (Jn. 13:34)</a:t>
            </a:r>
            <a:endParaRPr lang="en-US" sz="3600" b="1" dirty="0">
              <a:solidFill>
                <a:schemeClr val="bg1"/>
              </a:solidFill>
              <a:latin typeface="Times New Roman"/>
              <a:ea typeface="Calibri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/>
              <a:buChar char="o"/>
            </a:pPr>
            <a:r>
              <a:rPr lang="en-US" sz="3600" b="1" dirty="0">
                <a:solidFill>
                  <a:schemeClr val="bg1"/>
                </a:solidFill>
                <a:latin typeface="Times New Roman"/>
                <a:ea typeface="Times New Roman"/>
              </a:rPr>
              <a:t>Show that He was from the Father. (Jn. </a:t>
            </a:r>
            <a:r>
              <a:rPr lang="en-US" sz="3600" b="1" dirty="0" smtClean="0">
                <a:solidFill>
                  <a:schemeClr val="bg1"/>
                </a:solidFill>
                <a:latin typeface="Times New Roman"/>
                <a:ea typeface="Times New Roman"/>
              </a:rPr>
              <a:t>5:36)</a:t>
            </a:r>
            <a:endParaRPr lang="en-US" sz="3600" b="1" dirty="0">
              <a:solidFill>
                <a:schemeClr val="bg1"/>
              </a:solidFill>
              <a:latin typeface="Times New Roman"/>
              <a:ea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440276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130</Words>
  <Application>Microsoft Office PowerPoint</Application>
  <PresentationFormat>On-screen Show (4:3)</PresentationFormat>
  <Paragraphs>18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</dc:creator>
  <cp:lastModifiedBy>mark</cp:lastModifiedBy>
  <cp:revision>2</cp:revision>
  <dcterms:created xsi:type="dcterms:W3CDTF">2015-02-21T19:49:36Z</dcterms:created>
  <dcterms:modified xsi:type="dcterms:W3CDTF">2015-03-29T11:54:32Z</dcterms:modified>
</cp:coreProperties>
</file>