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84930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92389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59074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612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1EE42-9A83-4188-9966-CBD824AE1279}" type="datetimeFigureOut">
              <a:rPr lang="en-US" smtClean="0"/>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9359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1EE42-9A83-4188-9966-CBD824AE1279}"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77656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1EE42-9A83-4188-9966-CBD824AE1279}" type="datetimeFigureOut">
              <a:rPr lang="en-US" smtClean="0"/>
              <a:t>4/11/2015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26431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1EE42-9A83-4188-9966-CBD824AE1279}" type="datetimeFigureOut">
              <a:rPr lang="en-US" smtClean="0"/>
              <a:t>4/11/2015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2509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1EE42-9A83-4188-9966-CBD824AE1279}" type="datetimeFigureOut">
              <a:rPr lang="en-US" smtClean="0"/>
              <a:t>4/11/2015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59321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1672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40127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1EE42-9A83-4188-9966-CBD824AE1279}" type="datetimeFigureOut">
              <a:rPr lang="en-US" smtClean="0"/>
              <a:t>4/11/2015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9A0DD-5F27-49BF-92B3-3494689B17B2}" type="slidenum">
              <a:rPr lang="en-US" smtClean="0"/>
              <a:t>‹#›</a:t>
            </a:fld>
            <a:endParaRPr lang="en-US"/>
          </a:p>
        </p:txBody>
      </p:sp>
    </p:spTree>
    <p:extLst>
      <p:ext uri="{BB962C8B-B14F-4D97-AF65-F5344CB8AC3E}">
        <p14:creationId xmlns:p14="http://schemas.microsoft.com/office/powerpoint/2010/main" val="718414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1000" b="-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36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685800" y="381000"/>
            <a:ext cx="8001000" cy="5693866"/>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BODY BY GOD</a:t>
            </a:r>
            <a:endParaRPr lang="en-US" sz="5400" dirty="0" smtClean="0">
              <a:solidFill>
                <a:schemeClr val="bg1"/>
              </a:solidFill>
              <a:effectLst/>
              <a:latin typeface="Berlin Sans FB Demi" panose="020E0802020502020306" pitchFamily="34" charset="0"/>
              <a:cs typeface="Aharoni" panose="02010803020104030203" pitchFamily="2" charset="-79"/>
            </a:endParaRPr>
          </a:p>
          <a:p>
            <a:pPr algn="ctr">
              <a:spcAft>
                <a:spcPts val="0"/>
              </a:spcAft>
            </a:pPr>
            <a:r>
              <a:rPr lang="en-US" sz="5400" dirty="0" smtClean="0">
                <a:solidFill>
                  <a:schemeClr val="bg1"/>
                </a:solidFill>
                <a:effectLst/>
                <a:latin typeface="Berlin Sans FB Demi" panose="020E0802020502020306" pitchFamily="34" charset="0"/>
                <a:cs typeface="Aharoni" panose="02010803020104030203" pitchFamily="2" charset="-79"/>
              </a:rPr>
              <a:t>I Corinthians 6:19-20</a:t>
            </a:r>
          </a:p>
          <a:p>
            <a:pPr algn="ctr">
              <a:spcAft>
                <a:spcPts val="0"/>
              </a:spcAft>
            </a:pPr>
            <a:endParaRPr lang="en-US" sz="3200" dirty="0" smtClean="0">
              <a:solidFill>
                <a:schemeClr val="bg1"/>
              </a:solidFill>
              <a:effectLst/>
              <a:latin typeface="Berlin Sans FB Demi" panose="020E0802020502020306" pitchFamily="34" charset="0"/>
            </a:endParaRPr>
          </a:p>
          <a:p>
            <a:pPr algn="ctr">
              <a:spcAft>
                <a:spcPts val="0"/>
              </a:spcAft>
            </a:pPr>
            <a:endParaRPr lang="en-US" sz="3200" dirty="0">
              <a:solidFill>
                <a:schemeClr val="bg1"/>
              </a:solidFill>
              <a:latin typeface="Berlin Sans FB Demi" panose="020E0802020502020306" pitchFamily="34" charset="0"/>
            </a:endParaRPr>
          </a:p>
          <a:p>
            <a:pPr algn="ctr">
              <a:spcAft>
                <a:spcPts val="0"/>
              </a:spcAft>
            </a:pPr>
            <a:r>
              <a:rPr lang="en-US" sz="3200" dirty="0" smtClean="0">
                <a:solidFill>
                  <a:schemeClr val="bg1"/>
                </a:solidFill>
                <a:effectLst/>
                <a:latin typeface="Berlin Sans FB Demi" panose="020E0802020502020306" pitchFamily="34" charset="0"/>
              </a:rPr>
              <a:t>Don’t you realize that your body is the temple of the Holy Spirit, who lives in you and was given to you by God? You do not belong to yourself, for God bought you with a high price. So you must honor God with your body.</a:t>
            </a:r>
            <a:endParaRPr lang="en-US" sz="3200" dirty="0">
              <a:solidFill>
                <a:schemeClr val="bg1"/>
              </a:solidFill>
              <a:effectLst/>
              <a:latin typeface="Berlin Sans FB Demi" panose="020E0802020502020306" pitchFamily="34" charset="0"/>
            </a:endParaRPr>
          </a:p>
        </p:txBody>
      </p:sp>
    </p:spTree>
    <p:extLst>
      <p:ext uri="{BB962C8B-B14F-4D97-AF65-F5344CB8AC3E}">
        <p14:creationId xmlns:p14="http://schemas.microsoft.com/office/powerpoint/2010/main" val="250051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685800" y="381000"/>
            <a:ext cx="8001000" cy="6246325"/>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BODY BY GOD</a:t>
            </a:r>
          </a:p>
          <a:p>
            <a:pPr algn="ctr">
              <a:lnSpc>
                <a:spcPct val="115000"/>
              </a:lnSpc>
            </a:pPr>
            <a:r>
              <a:rPr lang="en-US" sz="6600" b="1" i="1" dirty="0">
                <a:solidFill>
                  <a:schemeClr val="bg1"/>
                </a:solidFill>
                <a:latin typeface="Berlin Sans FB Demi" panose="020E0802020502020306" pitchFamily="34" charset="0"/>
                <a:ea typeface="Calibri"/>
                <a:cs typeface="Times New Roman"/>
              </a:rPr>
              <a:t>Church Body</a:t>
            </a:r>
            <a:endParaRPr lang="en-US" sz="6600" dirty="0">
              <a:solidFill>
                <a:schemeClr val="bg1"/>
              </a:solidFill>
              <a:latin typeface="Berlin Sans FB Demi" panose="020E0802020502020306" pitchFamily="34" charset="0"/>
              <a:ea typeface="Calibri"/>
              <a:cs typeface="Times New Roman"/>
            </a:endParaRPr>
          </a:p>
          <a:p>
            <a:pPr marL="342900" marR="0" lvl="0" indent="-342900">
              <a:spcBef>
                <a:spcPts val="0"/>
              </a:spcBef>
              <a:spcAft>
                <a:spcPts val="0"/>
              </a:spcAft>
              <a:buFont typeface="Symbol"/>
              <a:buChar char=""/>
            </a:pPr>
            <a:r>
              <a:rPr lang="en-US" sz="3600" dirty="0" smtClean="0">
                <a:solidFill>
                  <a:schemeClr val="bg1"/>
                </a:solidFill>
                <a:effectLst/>
                <a:latin typeface="Berlin Sans FB Demi" panose="020E0802020502020306" pitchFamily="34" charset="0"/>
                <a:ea typeface="Times New Roman"/>
              </a:rPr>
              <a:t>The Church is the Body of Christ</a:t>
            </a:r>
            <a:endParaRPr lang="en-US" sz="3600" dirty="0" smtClean="0">
              <a:solidFill>
                <a:schemeClr val="bg1"/>
              </a:solidFill>
              <a:effectLst/>
              <a:latin typeface="Berlin Sans FB Demi" panose="020E0802020502020306" pitchFamily="34" charset="0"/>
              <a:ea typeface="Calibri"/>
            </a:endParaRPr>
          </a:p>
          <a:p>
            <a:pPr marL="742950" marR="0" lvl="1" indent="-285750">
              <a:spcBef>
                <a:spcPts val="0"/>
              </a:spcBef>
              <a:spcAft>
                <a:spcPts val="0"/>
              </a:spcAft>
              <a:buFont typeface="Courier New"/>
              <a:buChar char="o"/>
            </a:pPr>
            <a:r>
              <a:rPr lang="en-US" sz="3600" dirty="0" smtClean="0">
                <a:solidFill>
                  <a:schemeClr val="bg1"/>
                </a:solidFill>
                <a:effectLst/>
                <a:latin typeface="Berlin Sans FB Demi" panose="020E0802020502020306" pitchFamily="34" charset="0"/>
                <a:ea typeface="Calibri"/>
              </a:rPr>
              <a:t>Ephesians 5:23-24 </a:t>
            </a:r>
          </a:p>
          <a:p>
            <a:pPr marL="1143000" marR="0" lvl="2" indent="-228600">
              <a:spcBef>
                <a:spcPts val="0"/>
              </a:spcBef>
              <a:spcAft>
                <a:spcPts val="0"/>
              </a:spcAft>
              <a:buFont typeface="Wingdings"/>
              <a:buChar char=""/>
            </a:pPr>
            <a:r>
              <a:rPr lang="en-US" sz="3600" dirty="0" smtClean="0">
                <a:solidFill>
                  <a:schemeClr val="bg1"/>
                </a:solidFill>
                <a:effectLst/>
                <a:latin typeface="Berlin Sans FB Demi" panose="020E0802020502020306" pitchFamily="34" charset="0"/>
                <a:ea typeface="Calibri"/>
              </a:rPr>
              <a:t>Christ is the head of the church. He is the Savior of his body, the church. As the church submits to Christ,</a:t>
            </a:r>
          </a:p>
          <a:p>
            <a:pPr algn="ctr">
              <a:spcAft>
                <a:spcPts val="0"/>
              </a:spcAft>
            </a:pPr>
            <a:endParaRPr lang="en-US" sz="5400" dirty="0" smtClean="0">
              <a:solidFill>
                <a:schemeClr val="bg1"/>
              </a:solidFill>
              <a:effectLst/>
              <a:latin typeface="Berlin Sans FB Demi" panose="020E0802020502020306" pitchFamily="34" charset="0"/>
              <a:cs typeface="Aharoni" panose="02010803020104030203" pitchFamily="2" charset="-79"/>
            </a:endParaRPr>
          </a:p>
        </p:txBody>
      </p:sp>
    </p:spTree>
    <p:extLst>
      <p:ext uri="{BB962C8B-B14F-4D97-AF65-F5344CB8AC3E}">
        <p14:creationId xmlns:p14="http://schemas.microsoft.com/office/powerpoint/2010/main" val="343880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76200" y="152400"/>
            <a:ext cx="8915400" cy="7338239"/>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BODY BY GOD</a:t>
            </a:r>
          </a:p>
          <a:p>
            <a:pPr marL="342900" marR="0" lvl="0" indent="-342900">
              <a:spcBef>
                <a:spcPts val="0"/>
              </a:spcBef>
              <a:spcAft>
                <a:spcPts val="0"/>
              </a:spcAft>
              <a:buFont typeface="Symbol"/>
              <a:buChar char=""/>
            </a:pPr>
            <a:r>
              <a:rPr lang="en-US" sz="4000" dirty="0" smtClean="0">
                <a:solidFill>
                  <a:schemeClr val="bg1"/>
                </a:solidFill>
                <a:effectLst/>
                <a:latin typeface="Berlin Sans FB Demi" panose="020E0802020502020306" pitchFamily="34" charset="0"/>
                <a:ea typeface="Times New Roman"/>
              </a:rPr>
              <a:t>The Church is one,  yet Individuals</a:t>
            </a:r>
            <a:endParaRPr lang="en-US" sz="4000" dirty="0" smtClean="0">
              <a:solidFill>
                <a:schemeClr val="bg1"/>
              </a:solidFill>
              <a:effectLst/>
              <a:latin typeface="Berlin Sans FB Demi" panose="020E0802020502020306" pitchFamily="34" charset="0"/>
              <a:ea typeface="Calibri"/>
            </a:endParaRPr>
          </a:p>
          <a:p>
            <a:pPr marL="742950" marR="0" lvl="1" indent="-285750">
              <a:spcBef>
                <a:spcPts val="0"/>
              </a:spcBef>
              <a:spcAft>
                <a:spcPts val="0"/>
              </a:spcAft>
              <a:buFont typeface="Courier New"/>
              <a:buChar char="o"/>
            </a:pPr>
            <a:r>
              <a:rPr lang="en-US" sz="2800" dirty="0" smtClean="0">
                <a:solidFill>
                  <a:schemeClr val="bg1"/>
                </a:solidFill>
                <a:effectLst/>
                <a:latin typeface="Swis721 Hv BT" panose="020B0804020202020204" pitchFamily="34" charset="0"/>
                <a:ea typeface="Times New Roman"/>
              </a:rPr>
              <a:t>Romans 12:4-5  </a:t>
            </a:r>
            <a:endParaRPr lang="en-US" sz="2800" dirty="0" smtClean="0">
              <a:solidFill>
                <a:schemeClr val="bg1"/>
              </a:solidFill>
              <a:effectLst/>
              <a:latin typeface="Swis721 Hv BT" panose="020B0804020202020204" pitchFamily="34" charset="0"/>
              <a:ea typeface="Calibri"/>
            </a:endParaRPr>
          </a:p>
          <a:p>
            <a:pPr marL="1143000" marR="0" lvl="2" indent="-228600">
              <a:spcBef>
                <a:spcPts val="0"/>
              </a:spcBef>
              <a:spcAft>
                <a:spcPts val="0"/>
              </a:spcAft>
              <a:buFont typeface="Wingdings"/>
              <a:buChar char=""/>
            </a:pPr>
            <a:r>
              <a:rPr lang="en-US" sz="2800" dirty="0" smtClean="0">
                <a:solidFill>
                  <a:schemeClr val="bg1"/>
                </a:solidFill>
                <a:effectLst/>
                <a:latin typeface="Swis721 Hv BT" panose="020B0804020202020204" pitchFamily="34" charset="0"/>
                <a:ea typeface="Times New Roman"/>
              </a:rPr>
              <a:t>For just as we have many members in one body and all the members do not have the same function, so we, who are many, are one body in Christ, and individually members one of another.</a:t>
            </a:r>
            <a:endParaRPr lang="en-US" sz="2800" dirty="0" smtClean="0">
              <a:solidFill>
                <a:schemeClr val="bg1"/>
              </a:solidFill>
              <a:effectLst/>
              <a:latin typeface="Swis721 Hv BT" panose="020B0804020202020204" pitchFamily="34" charset="0"/>
              <a:ea typeface="Calibri"/>
            </a:endParaRPr>
          </a:p>
          <a:p>
            <a:pPr marL="742950" marR="0" lvl="1" indent="-285750">
              <a:spcBef>
                <a:spcPts val="0"/>
              </a:spcBef>
              <a:spcAft>
                <a:spcPts val="0"/>
              </a:spcAft>
              <a:buFont typeface="Courier New"/>
              <a:buChar char="o"/>
            </a:pPr>
            <a:r>
              <a:rPr lang="en-US" sz="2800" dirty="0" smtClean="0">
                <a:solidFill>
                  <a:schemeClr val="bg1"/>
                </a:solidFill>
                <a:effectLst/>
                <a:latin typeface="Swis721 Hv BT" panose="020B0804020202020204" pitchFamily="34" charset="0"/>
                <a:ea typeface="Times New Roman"/>
              </a:rPr>
              <a:t>1 Corinthians 12:12</a:t>
            </a:r>
            <a:endParaRPr lang="en-US" sz="2800" dirty="0" smtClean="0">
              <a:solidFill>
                <a:schemeClr val="bg1"/>
              </a:solidFill>
              <a:effectLst/>
              <a:latin typeface="Swis721 Hv BT" panose="020B0804020202020204" pitchFamily="34" charset="0"/>
              <a:ea typeface="Calibri"/>
            </a:endParaRPr>
          </a:p>
          <a:p>
            <a:pPr marL="1143000" marR="0" lvl="2" indent="-228600">
              <a:spcBef>
                <a:spcPts val="0"/>
              </a:spcBef>
              <a:spcAft>
                <a:spcPts val="0"/>
              </a:spcAft>
              <a:buFont typeface="Wingdings"/>
              <a:buChar char=""/>
            </a:pPr>
            <a:r>
              <a:rPr lang="en-US" sz="2800" dirty="0" smtClean="0">
                <a:solidFill>
                  <a:schemeClr val="bg1"/>
                </a:solidFill>
                <a:effectLst/>
                <a:latin typeface="Swis721 Hv BT" panose="020B0804020202020204" pitchFamily="34" charset="0"/>
                <a:ea typeface="Times New Roman"/>
              </a:rPr>
              <a:t>For even as the body is one and yet has many members, and all the members of the body, though they are many, are one body, so also is Christ.</a:t>
            </a:r>
            <a:endParaRPr lang="en-US" sz="2800" dirty="0" smtClean="0">
              <a:solidFill>
                <a:schemeClr val="bg1"/>
              </a:solidFill>
              <a:effectLst/>
              <a:latin typeface="Swis721 Hv BT" panose="020B0804020202020204" pitchFamily="34" charset="0"/>
              <a:ea typeface="Calibri"/>
            </a:endParaRPr>
          </a:p>
          <a:p>
            <a:pPr algn="ctr">
              <a:spcAft>
                <a:spcPts val="0"/>
              </a:spcAft>
            </a:pPr>
            <a:endParaRPr lang="en-US" sz="5400" dirty="0" smtClean="0">
              <a:solidFill>
                <a:schemeClr val="bg1"/>
              </a:solidFill>
              <a:effectLst/>
              <a:latin typeface="Berlin Sans FB Demi" panose="020E0802020502020306" pitchFamily="34" charset="0"/>
              <a:cs typeface="Aharoni" panose="02010803020104030203" pitchFamily="2" charset="-79"/>
            </a:endParaRPr>
          </a:p>
        </p:txBody>
      </p:sp>
    </p:spTree>
    <p:extLst>
      <p:ext uri="{BB962C8B-B14F-4D97-AF65-F5344CB8AC3E}">
        <p14:creationId xmlns:p14="http://schemas.microsoft.com/office/powerpoint/2010/main" val="43934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76200" y="152400"/>
            <a:ext cx="8915400" cy="7294305"/>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BODY BY GOD</a:t>
            </a:r>
          </a:p>
          <a:p>
            <a:pPr marL="342900" marR="0" lvl="0" indent="-342900">
              <a:spcBef>
                <a:spcPts val="0"/>
              </a:spcBef>
              <a:spcAft>
                <a:spcPts val="0"/>
              </a:spcAft>
              <a:buFont typeface="Symbol"/>
              <a:buChar char=""/>
            </a:pPr>
            <a:r>
              <a:rPr lang="en-US" sz="3600" dirty="0" smtClean="0">
                <a:solidFill>
                  <a:schemeClr val="bg1"/>
                </a:solidFill>
                <a:effectLst/>
                <a:latin typeface="Berlin Sans FB Demi" panose="020E0802020502020306" pitchFamily="34" charset="0"/>
                <a:ea typeface="Times New Roman"/>
              </a:rPr>
              <a:t>The Church body is to be a caring and loving body.</a:t>
            </a:r>
            <a:endParaRPr lang="en-US" sz="3600" dirty="0" smtClean="0">
              <a:solidFill>
                <a:schemeClr val="bg1"/>
              </a:solidFill>
              <a:effectLst/>
              <a:latin typeface="Berlin Sans FB Demi" panose="020E0802020502020306" pitchFamily="34" charset="0"/>
              <a:ea typeface="Calibri"/>
            </a:endParaRPr>
          </a:p>
          <a:p>
            <a:pPr marL="742950" marR="0" lvl="1" indent="-285750">
              <a:spcBef>
                <a:spcPts val="0"/>
              </a:spcBef>
              <a:spcAft>
                <a:spcPts val="0"/>
              </a:spcAft>
              <a:buFont typeface="Courier New"/>
              <a:buChar char="o"/>
            </a:pPr>
            <a:r>
              <a:rPr lang="en-US" sz="3600" dirty="0" smtClean="0">
                <a:solidFill>
                  <a:schemeClr val="bg1"/>
                </a:solidFill>
                <a:effectLst/>
                <a:latin typeface="Berlin Sans FB Demi" panose="020E0802020502020306" pitchFamily="34" charset="0"/>
                <a:ea typeface="Times New Roman"/>
              </a:rPr>
              <a:t>1 Corinthians 12:25-26 </a:t>
            </a:r>
            <a:endParaRPr lang="en-US" sz="3600" dirty="0" smtClean="0">
              <a:solidFill>
                <a:schemeClr val="bg1"/>
              </a:solidFill>
              <a:effectLst/>
              <a:latin typeface="Berlin Sans FB Demi" panose="020E0802020502020306" pitchFamily="34" charset="0"/>
              <a:ea typeface="Calibri"/>
            </a:endParaRPr>
          </a:p>
          <a:p>
            <a:pPr marL="1143000" marR="0" lvl="2" indent="-228600">
              <a:spcBef>
                <a:spcPts val="0"/>
              </a:spcBef>
              <a:spcAft>
                <a:spcPts val="0"/>
              </a:spcAft>
              <a:buFont typeface="Wingdings"/>
              <a:buChar char=""/>
            </a:pPr>
            <a:r>
              <a:rPr lang="en-US" sz="3600" dirty="0" smtClean="0">
                <a:solidFill>
                  <a:schemeClr val="bg1"/>
                </a:solidFill>
                <a:effectLst/>
                <a:latin typeface="Berlin Sans FB Demi" panose="020E0802020502020306" pitchFamily="34" charset="0"/>
                <a:ea typeface="Times New Roman"/>
              </a:rPr>
              <a:t>So that there may be no division in the body, but that the members may have the same care for one another. And if one member suffers, all the members suffer with it; if one member is honored, all the members rejoice with it.</a:t>
            </a:r>
            <a:endParaRPr lang="en-US" sz="3600" dirty="0" smtClean="0">
              <a:solidFill>
                <a:schemeClr val="bg1"/>
              </a:solidFill>
              <a:effectLst/>
              <a:latin typeface="Berlin Sans FB Demi" panose="020E0802020502020306" pitchFamily="34" charset="0"/>
              <a:ea typeface="Calibri"/>
            </a:endParaRPr>
          </a:p>
          <a:p>
            <a:pPr algn="ctr">
              <a:spcAft>
                <a:spcPts val="0"/>
              </a:spcAft>
            </a:pPr>
            <a:endParaRPr lang="en-US" sz="5400" dirty="0" smtClean="0">
              <a:solidFill>
                <a:schemeClr val="bg1"/>
              </a:solidFill>
              <a:effectLst/>
              <a:latin typeface="Berlin Sans FB Demi" panose="020E0802020502020306" pitchFamily="34" charset="0"/>
              <a:cs typeface="Aharoni" panose="02010803020104030203" pitchFamily="2" charset="-79"/>
            </a:endParaRPr>
          </a:p>
        </p:txBody>
      </p:sp>
    </p:spTree>
    <p:extLst>
      <p:ext uri="{BB962C8B-B14F-4D97-AF65-F5344CB8AC3E}">
        <p14:creationId xmlns:p14="http://schemas.microsoft.com/office/powerpoint/2010/main" val="3703769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256</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mark</cp:lastModifiedBy>
  <cp:revision>1</cp:revision>
  <dcterms:created xsi:type="dcterms:W3CDTF">2015-04-11T16:52:15Z</dcterms:created>
  <dcterms:modified xsi:type="dcterms:W3CDTF">2015-04-11T17:01:54Z</dcterms:modified>
</cp:coreProperties>
</file>