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9FAB0D-D8CB-49C2-887B-C7BDEBE6FCF8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5B1AF2-6259-40AC-A8AD-16955ED1BB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7086600" cy="3124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Tithing is it for Today?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1741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What is the Tithe?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•	</a:t>
            </a:r>
            <a:r>
              <a:rPr lang="en-US" sz="3200" dirty="0">
                <a:latin typeface="Arial Black" panose="020B0A04020102020204" pitchFamily="34" charset="0"/>
              </a:rPr>
              <a:t>“the earth is the LORD’s and all that is in it” (Psalm 24:1). Tithing was an acknowledgment of God’s ownership of everything in the earth.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•	</a:t>
            </a:r>
            <a:r>
              <a:rPr lang="en-US" sz="3200" dirty="0">
                <a:latin typeface="Arial Black" panose="020B0A04020102020204" pitchFamily="34" charset="0"/>
              </a:rPr>
              <a:t>The giving of tithes was meant to be an act of joyful worship (Deuteronomy 12:12) and not a tiresome burden or duty.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•	</a:t>
            </a:r>
            <a:r>
              <a:rPr lang="en-US" sz="3200" dirty="0">
                <a:latin typeface="Arial Black" panose="020B0A04020102020204" pitchFamily="34" charset="0"/>
              </a:rPr>
              <a:t>Tithing was an expression of thanks to God for his generosity.</a:t>
            </a:r>
          </a:p>
        </p:txBody>
      </p:sp>
    </p:spTree>
    <p:extLst>
      <p:ext uri="{BB962C8B-B14F-4D97-AF65-F5344CB8AC3E}">
        <p14:creationId xmlns:p14="http://schemas.microsoft.com/office/powerpoint/2010/main" val="197811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Why a Christian should give?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 Black" panose="020B0A04020102020204" pitchFamily="34" charset="0"/>
              </a:rPr>
              <a:t>Believers </a:t>
            </a:r>
            <a:r>
              <a:rPr lang="en-US" sz="4000" dirty="0">
                <a:latin typeface="Arial Black" panose="020B0A04020102020204" pitchFamily="34" charset="0"/>
              </a:rPr>
              <a:t>should give because they have richly received (Matthew 10:8</a:t>
            </a:r>
            <a:r>
              <a:rPr lang="en-US" sz="4000" dirty="0" smtClean="0">
                <a:latin typeface="Arial Black" panose="020B0A04020102020204" pitchFamily="34" charset="0"/>
              </a:rPr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 Black" panose="020B0A04020102020204" pitchFamily="34" charset="0"/>
              </a:rPr>
              <a:t>They </a:t>
            </a:r>
            <a:r>
              <a:rPr lang="en-US" sz="4000" dirty="0">
                <a:latin typeface="Arial Black" panose="020B0A04020102020204" pitchFamily="34" charset="0"/>
              </a:rPr>
              <a:t>are to give on the ground of having first given themselves and all they possess to God (2 Corinthians 8:5).</a:t>
            </a:r>
          </a:p>
        </p:txBody>
      </p:sp>
    </p:spTree>
    <p:extLst>
      <p:ext uri="{BB962C8B-B14F-4D97-AF65-F5344CB8AC3E}">
        <p14:creationId xmlns:p14="http://schemas.microsoft.com/office/powerpoint/2010/main" val="178783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How much to give?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No </a:t>
            </a:r>
            <a:r>
              <a:rPr lang="en-US" sz="3200" dirty="0">
                <a:latin typeface="Arial Black" panose="020B0A04020102020204" pitchFamily="34" charset="0"/>
              </a:rPr>
              <a:t>specified amount or proportion is ever required by those who live by grace. 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God </a:t>
            </a:r>
            <a:r>
              <a:rPr lang="en-US" sz="3200" dirty="0">
                <a:latin typeface="Arial Black" panose="020B0A04020102020204" pitchFamily="34" charset="0"/>
              </a:rPr>
              <a:t>asks only that the believer recognize his abundant blessing and give as God has prospered. (1 Corinthians 16:2).</a:t>
            </a:r>
            <a:r>
              <a:rPr lang="en-US" sz="4000" dirty="0">
                <a:latin typeface="Arial Black" panose="020B0A04020102020204" pitchFamily="34" charset="0"/>
              </a:rPr>
              <a:t>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Whatever </a:t>
            </a:r>
            <a:r>
              <a:rPr lang="en-US" sz="3200" dirty="0">
                <a:latin typeface="Arial Black" panose="020B0A04020102020204" pitchFamily="34" charset="0"/>
              </a:rPr>
              <a:t>the amount, it is to be “purposed in the heart” (2 Corinthians </a:t>
            </a:r>
            <a:r>
              <a:rPr lang="en-US" sz="3200" dirty="0" smtClean="0">
                <a:latin typeface="Arial Black" panose="020B0A04020102020204" pitchFamily="34" charset="0"/>
              </a:rPr>
              <a:t>9:7).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7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How to give?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Willing </a:t>
            </a:r>
            <a:r>
              <a:rPr lang="en-US" sz="3200" dirty="0">
                <a:latin typeface="Arial Black" panose="020B0A04020102020204" pitchFamily="34" charset="0"/>
              </a:rPr>
              <a:t>mind (2 Corinthians </a:t>
            </a:r>
            <a:r>
              <a:rPr lang="en-US" sz="3200" dirty="0" smtClean="0">
                <a:latin typeface="Arial Black" panose="020B0A04020102020204" pitchFamily="34" charset="0"/>
              </a:rPr>
              <a:t>8:12)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Cheerfully </a:t>
            </a:r>
            <a:r>
              <a:rPr lang="en-US" sz="3200" dirty="0">
                <a:latin typeface="Arial Black" panose="020B0A04020102020204" pitchFamily="34" charset="0"/>
              </a:rPr>
              <a:t>(2 Corinthians </a:t>
            </a:r>
            <a:r>
              <a:rPr lang="en-US" sz="3200" dirty="0" smtClean="0">
                <a:latin typeface="Arial Black" panose="020B0A04020102020204" pitchFamily="34" charset="0"/>
              </a:rPr>
              <a:t>9:7)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Generously </a:t>
            </a:r>
            <a:r>
              <a:rPr lang="en-US" sz="3200" dirty="0">
                <a:latin typeface="Arial Black" panose="020B0A04020102020204" pitchFamily="34" charset="0"/>
              </a:rPr>
              <a:t>(2 Corinthians </a:t>
            </a:r>
            <a:r>
              <a:rPr lang="en-US" sz="3200" dirty="0" smtClean="0">
                <a:latin typeface="Arial Black" panose="020B0A04020102020204" pitchFamily="34" charset="0"/>
              </a:rPr>
              <a:t>9:6)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Freely </a:t>
            </a:r>
            <a:r>
              <a:rPr lang="en-US" sz="3200" dirty="0">
                <a:latin typeface="Arial Black" panose="020B0A04020102020204" pitchFamily="34" charset="0"/>
              </a:rPr>
              <a:t>(Matthew 10:8).</a:t>
            </a:r>
          </a:p>
        </p:txBody>
      </p:sp>
    </p:spTree>
    <p:extLst>
      <p:ext uri="{BB962C8B-B14F-4D97-AF65-F5344CB8AC3E}">
        <p14:creationId xmlns:p14="http://schemas.microsoft.com/office/powerpoint/2010/main" val="74464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When to give?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set </a:t>
            </a:r>
            <a:r>
              <a:rPr lang="en-US" sz="3200" dirty="0">
                <a:latin typeface="Arial Black" panose="020B0A04020102020204" pitchFamily="34" charset="0"/>
              </a:rPr>
              <a:t>aside an amount “in store” each Lord’s Day, that they may have a fund from which to distribute (1 Corinthians 16:2).</a:t>
            </a:r>
          </a:p>
        </p:txBody>
      </p:sp>
      <p:sp>
        <p:nvSpPr>
          <p:cNvPr id="3" name="Rectangle 2"/>
          <p:cNvSpPr/>
          <p:nvPr/>
        </p:nvSpPr>
        <p:spPr>
          <a:xfrm>
            <a:off x="-10886" y="2644999"/>
            <a:ext cx="8915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 Black" panose="020B0A04020102020204" pitchFamily="34" charset="0"/>
              </a:rPr>
              <a:t>Where?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 Black" panose="020B0A04020102020204" pitchFamily="34" charset="0"/>
              </a:rPr>
              <a:t>Church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the </a:t>
            </a:r>
            <a:r>
              <a:rPr lang="en-US" sz="2800" dirty="0">
                <a:latin typeface="Arial Black" panose="020B0A04020102020204" pitchFamily="34" charset="0"/>
              </a:rPr>
              <a:t>sick and aged (Acts 20:35), elders in the church, which would include the present-day pastor (1 Timothy 5:17), Bible teachers (Galatians 6:6-10), poor relatives (1 Timothy 5:8-16), and missionaries (3 John 5-7).</a:t>
            </a:r>
            <a:br>
              <a:rPr lang="en-US" sz="2800" dirty="0">
                <a:latin typeface="Arial Black" panose="020B0A04020102020204" pitchFamily="34" charset="0"/>
              </a:rPr>
            </a:b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77478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220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Tithing is it for Today?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Tithing is it for Today?</dc:title>
  <dc:creator>new pc</dc:creator>
  <cp:lastModifiedBy>new pc</cp:lastModifiedBy>
  <cp:revision>2</cp:revision>
  <dcterms:created xsi:type="dcterms:W3CDTF">2016-04-30T16:33:08Z</dcterms:created>
  <dcterms:modified xsi:type="dcterms:W3CDTF">2016-04-30T16:47:26Z</dcterms:modified>
</cp:coreProperties>
</file>