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2"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1194" y="22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3A1EE42-9A83-4188-9966-CBD824AE1279}" type="datetimeFigureOut">
              <a:rPr lang="en-US" smtClean="0"/>
              <a:t>5/2/2015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09A0DD-5F27-49BF-92B3-3494689B17B2}" type="slidenum">
              <a:rPr lang="en-US" smtClean="0"/>
              <a:t>‹#›</a:t>
            </a:fld>
            <a:endParaRPr lang="en-US"/>
          </a:p>
        </p:txBody>
      </p:sp>
    </p:spTree>
    <p:extLst>
      <p:ext uri="{BB962C8B-B14F-4D97-AF65-F5344CB8AC3E}">
        <p14:creationId xmlns:p14="http://schemas.microsoft.com/office/powerpoint/2010/main" val="38493092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A1EE42-9A83-4188-9966-CBD824AE1279}" type="datetimeFigureOut">
              <a:rPr lang="en-US" smtClean="0"/>
              <a:t>5/2/2015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09A0DD-5F27-49BF-92B3-3494689B17B2}" type="slidenum">
              <a:rPr lang="en-US" smtClean="0"/>
              <a:t>‹#›</a:t>
            </a:fld>
            <a:endParaRPr lang="en-US"/>
          </a:p>
        </p:txBody>
      </p:sp>
    </p:spTree>
    <p:extLst>
      <p:ext uri="{BB962C8B-B14F-4D97-AF65-F5344CB8AC3E}">
        <p14:creationId xmlns:p14="http://schemas.microsoft.com/office/powerpoint/2010/main" val="29238934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A1EE42-9A83-4188-9966-CBD824AE1279}" type="datetimeFigureOut">
              <a:rPr lang="en-US" smtClean="0"/>
              <a:t>5/2/2015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09A0DD-5F27-49BF-92B3-3494689B17B2}" type="slidenum">
              <a:rPr lang="en-US" smtClean="0"/>
              <a:t>‹#›</a:t>
            </a:fld>
            <a:endParaRPr lang="en-US"/>
          </a:p>
        </p:txBody>
      </p:sp>
    </p:spTree>
    <p:extLst>
      <p:ext uri="{BB962C8B-B14F-4D97-AF65-F5344CB8AC3E}">
        <p14:creationId xmlns:p14="http://schemas.microsoft.com/office/powerpoint/2010/main" val="25907460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A1EE42-9A83-4188-9966-CBD824AE1279}" type="datetimeFigureOut">
              <a:rPr lang="en-US" smtClean="0"/>
              <a:t>5/2/2015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09A0DD-5F27-49BF-92B3-3494689B17B2}" type="slidenum">
              <a:rPr lang="en-US" smtClean="0"/>
              <a:t>‹#›</a:t>
            </a:fld>
            <a:endParaRPr lang="en-US"/>
          </a:p>
        </p:txBody>
      </p:sp>
    </p:spTree>
    <p:extLst>
      <p:ext uri="{BB962C8B-B14F-4D97-AF65-F5344CB8AC3E}">
        <p14:creationId xmlns:p14="http://schemas.microsoft.com/office/powerpoint/2010/main" val="16612780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3A1EE42-9A83-4188-9966-CBD824AE1279}" type="datetimeFigureOut">
              <a:rPr lang="en-US" smtClean="0"/>
              <a:t>5/2/2015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09A0DD-5F27-49BF-92B3-3494689B17B2}" type="slidenum">
              <a:rPr lang="en-US" smtClean="0"/>
              <a:t>‹#›</a:t>
            </a:fld>
            <a:endParaRPr lang="en-US"/>
          </a:p>
        </p:txBody>
      </p:sp>
    </p:spTree>
    <p:extLst>
      <p:ext uri="{BB962C8B-B14F-4D97-AF65-F5344CB8AC3E}">
        <p14:creationId xmlns:p14="http://schemas.microsoft.com/office/powerpoint/2010/main" val="1693599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3A1EE42-9A83-4188-9966-CBD824AE1279}" type="datetimeFigureOut">
              <a:rPr lang="en-US" smtClean="0"/>
              <a:t>5/2/2015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09A0DD-5F27-49BF-92B3-3494689B17B2}" type="slidenum">
              <a:rPr lang="en-US" smtClean="0"/>
              <a:t>‹#›</a:t>
            </a:fld>
            <a:endParaRPr lang="en-US"/>
          </a:p>
        </p:txBody>
      </p:sp>
    </p:spTree>
    <p:extLst>
      <p:ext uri="{BB962C8B-B14F-4D97-AF65-F5344CB8AC3E}">
        <p14:creationId xmlns:p14="http://schemas.microsoft.com/office/powerpoint/2010/main" val="17765631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3A1EE42-9A83-4188-9966-CBD824AE1279}" type="datetimeFigureOut">
              <a:rPr lang="en-US" smtClean="0"/>
              <a:t>5/2/2015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09A0DD-5F27-49BF-92B3-3494689B17B2}" type="slidenum">
              <a:rPr lang="en-US" smtClean="0"/>
              <a:t>‹#›</a:t>
            </a:fld>
            <a:endParaRPr lang="en-US"/>
          </a:p>
        </p:txBody>
      </p:sp>
    </p:spTree>
    <p:extLst>
      <p:ext uri="{BB962C8B-B14F-4D97-AF65-F5344CB8AC3E}">
        <p14:creationId xmlns:p14="http://schemas.microsoft.com/office/powerpoint/2010/main" val="12643124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3A1EE42-9A83-4188-9966-CBD824AE1279}" type="datetimeFigureOut">
              <a:rPr lang="en-US" smtClean="0"/>
              <a:t>5/2/2015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09A0DD-5F27-49BF-92B3-3494689B17B2}" type="slidenum">
              <a:rPr lang="en-US" smtClean="0"/>
              <a:t>‹#›</a:t>
            </a:fld>
            <a:endParaRPr lang="en-US"/>
          </a:p>
        </p:txBody>
      </p:sp>
    </p:spTree>
    <p:extLst>
      <p:ext uri="{BB962C8B-B14F-4D97-AF65-F5344CB8AC3E}">
        <p14:creationId xmlns:p14="http://schemas.microsoft.com/office/powerpoint/2010/main" val="32509049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A1EE42-9A83-4188-9966-CBD824AE1279}" type="datetimeFigureOut">
              <a:rPr lang="en-US" smtClean="0"/>
              <a:t>5/2/2015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09A0DD-5F27-49BF-92B3-3494689B17B2}" type="slidenum">
              <a:rPr lang="en-US" smtClean="0"/>
              <a:t>‹#›</a:t>
            </a:fld>
            <a:endParaRPr lang="en-US"/>
          </a:p>
        </p:txBody>
      </p:sp>
    </p:spTree>
    <p:extLst>
      <p:ext uri="{BB962C8B-B14F-4D97-AF65-F5344CB8AC3E}">
        <p14:creationId xmlns:p14="http://schemas.microsoft.com/office/powerpoint/2010/main" val="1593219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A1EE42-9A83-4188-9966-CBD824AE1279}" type="datetimeFigureOut">
              <a:rPr lang="en-US" smtClean="0"/>
              <a:t>5/2/2015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09A0DD-5F27-49BF-92B3-3494689B17B2}" type="slidenum">
              <a:rPr lang="en-US" smtClean="0"/>
              <a:t>‹#›</a:t>
            </a:fld>
            <a:endParaRPr lang="en-US"/>
          </a:p>
        </p:txBody>
      </p:sp>
    </p:spTree>
    <p:extLst>
      <p:ext uri="{BB962C8B-B14F-4D97-AF65-F5344CB8AC3E}">
        <p14:creationId xmlns:p14="http://schemas.microsoft.com/office/powerpoint/2010/main" val="316728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A1EE42-9A83-4188-9966-CBD824AE1279}" type="datetimeFigureOut">
              <a:rPr lang="en-US" smtClean="0"/>
              <a:t>5/2/2015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09A0DD-5F27-49BF-92B3-3494689B17B2}" type="slidenum">
              <a:rPr lang="en-US" smtClean="0"/>
              <a:t>‹#›</a:t>
            </a:fld>
            <a:endParaRPr lang="en-US"/>
          </a:p>
        </p:txBody>
      </p:sp>
    </p:spTree>
    <p:extLst>
      <p:ext uri="{BB962C8B-B14F-4D97-AF65-F5344CB8AC3E}">
        <p14:creationId xmlns:p14="http://schemas.microsoft.com/office/powerpoint/2010/main" val="40127280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A1EE42-9A83-4188-9966-CBD824AE1279}" type="datetimeFigureOut">
              <a:rPr lang="en-US" smtClean="0"/>
              <a:t>5/2/2015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09A0DD-5F27-49BF-92B3-3494689B17B2}" type="slidenum">
              <a:rPr lang="en-US" smtClean="0"/>
              <a:t>‹#›</a:t>
            </a:fld>
            <a:endParaRPr lang="en-US"/>
          </a:p>
        </p:txBody>
      </p:sp>
    </p:spTree>
    <p:extLst>
      <p:ext uri="{BB962C8B-B14F-4D97-AF65-F5344CB8AC3E}">
        <p14:creationId xmlns:p14="http://schemas.microsoft.com/office/powerpoint/2010/main" val="7184142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1000" b="-11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183651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Rectangle 1"/>
          <p:cNvSpPr/>
          <p:nvPr/>
        </p:nvSpPr>
        <p:spPr>
          <a:xfrm>
            <a:off x="685800" y="381000"/>
            <a:ext cx="8001000" cy="5693866"/>
          </a:xfrm>
          <a:prstGeom prst="rect">
            <a:avLst/>
          </a:prstGeom>
        </p:spPr>
        <p:txBody>
          <a:bodyPr wrap="square">
            <a:spAutoFit/>
          </a:bodyPr>
          <a:lstStyle/>
          <a:p>
            <a:pPr algn="ctr">
              <a:spcAft>
                <a:spcPts val="0"/>
              </a:spcAft>
            </a:pPr>
            <a:r>
              <a:rPr lang="en-US" sz="5400" dirty="0" smtClean="0">
                <a:solidFill>
                  <a:schemeClr val="bg1"/>
                </a:solidFill>
                <a:effectLst/>
                <a:latin typeface="Berlin Sans FB Demi" panose="020E0802020502020306" pitchFamily="34" charset="0"/>
                <a:ea typeface="Times New Roman"/>
                <a:cs typeface="Aharoni" panose="02010803020104030203" pitchFamily="2" charset="-79"/>
              </a:rPr>
              <a:t>BODY BY GOD</a:t>
            </a:r>
            <a:endParaRPr lang="en-US" sz="5400" dirty="0" smtClean="0">
              <a:solidFill>
                <a:schemeClr val="bg1"/>
              </a:solidFill>
              <a:effectLst/>
              <a:latin typeface="Berlin Sans FB Demi" panose="020E0802020502020306" pitchFamily="34" charset="0"/>
              <a:cs typeface="Aharoni" panose="02010803020104030203" pitchFamily="2" charset="-79"/>
            </a:endParaRPr>
          </a:p>
          <a:p>
            <a:pPr algn="ctr">
              <a:spcAft>
                <a:spcPts val="0"/>
              </a:spcAft>
            </a:pPr>
            <a:r>
              <a:rPr lang="en-US" sz="5400" dirty="0" smtClean="0">
                <a:solidFill>
                  <a:schemeClr val="bg1"/>
                </a:solidFill>
                <a:effectLst/>
                <a:latin typeface="Berlin Sans FB Demi" panose="020E0802020502020306" pitchFamily="34" charset="0"/>
                <a:cs typeface="Aharoni" panose="02010803020104030203" pitchFamily="2" charset="-79"/>
              </a:rPr>
              <a:t>I Corinthians 6:19-20</a:t>
            </a:r>
          </a:p>
          <a:p>
            <a:pPr algn="ctr">
              <a:spcAft>
                <a:spcPts val="0"/>
              </a:spcAft>
            </a:pPr>
            <a:endParaRPr lang="en-US" sz="3200" dirty="0" smtClean="0">
              <a:solidFill>
                <a:schemeClr val="bg1"/>
              </a:solidFill>
              <a:effectLst/>
              <a:latin typeface="Berlin Sans FB Demi" panose="020E0802020502020306" pitchFamily="34" charset="0"/>
            </a:endParaRPr>
          </a:p>
          <a:p>
            <a:pPr algn="ctr">
              <a:spcAft>
                <a:spcPts val="0"/>
              </a:spcAft>
            </a:pPr>
            <a:endParaRPr lang="en-US" sz="3200" dirty="0">
              <a:solidFill>
                <a:schemeClr val="bg1"/>
              </a:solidFill>
              <a:latin typeface="Berlin Sans FB Demi" panose="020E0802020502020306" pitchFamily="34" charset="0"/>
            </a:endParaRPr>
          </a:p>
          <a:p>
            <a:pPr algn="ctr">
              <a:spcAft>
                <a:spcPts val="0"/>
              </a:spcAft>
            </a:pPr>
            <a:r>
              <a:rPr lang="en-US" sz="3200" dirty="0" smtClean="0">
                <a:solidFill>
                  <a:schemeClr val="bg1"/>
                </a:solidFill>
                <a:effectLst/>
                <a:latin typeface="Berlin Sans FB Demi" panose="020E0802020502020306" pitchFamily="34" charset="0"/>
              </a:rPr>
              <a:t>Don’t you realize that your body is the temple of the Holy Spirit, who lives in you and was given to you by God? You do not belong to yourself, for God bought you with a high price. So you must honor God with your body.</a:t>
            </a:r>
            <a:endParaRPr lang="en-US" sz="3200" dirty="0">
              <a:solidFill>
                <a:schemeClr val="bg1"/>
              </a:solidFill>
              <a:effectLst/>
              <a:latin typeface="Berlin Sans FB Demi" panose="020E0802020502020306" pitchFamily="34" charset="0"/>
            </a:endParaRPr>
          </a:p>
        </p:txBody>
      </p:sp>
    </p:spTree>
    <p:extLst>
      <p:ext uri="{BB962C8B-B14F-4D97-AF65-F5344CB8AC3E}">
        <p14:creationId xmlns:p14="http://schemas.microsoft.com/office/powerpoint/2010/main" val="25005193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3" name="Rectangle 2"/>
          <p:cNvSpPr/>
          <p:nvPr/>
        </p:nvSpPr>
        <p:spPr>
          <a:xfrm>
            <a:off x="0" y="228601"/>
            <a:ext cx="9144000" cy="6863417"/>
          </a:xfrm>
          <a:prstGeom prst="rect">
            <a:avLst/>
          </a:prstGeom>
        </p:spPr>
        <p:txBody>
          <a:bodyPr wrap="square">
            <a:spAutoFit/>
          </a:bodyPr>
          <a:lstStyle/>
          <a:p>
            <a:pPr marL="457200" marR="0" algn="ctr">
              <a:spcBef>
                <a:spcPts val="0"/>
              </a:spcBef>
              <a:spcAft>
                <a:spcPts val="0"/>
              </a:spcAft>
            </a:pPr>
            <a:r>
              <a:rPr lang="en-US" sz="4000" b="1" dirty="0" smtClean="0">
                <a:solidFill>
                  <a:schemeClr val="bg1"/>
                </a:solidFill>
                <a:latin typeface="Times New Roman"/>
                <a:ea typeface="Calibri"/>
              </a:rPr>
              <a:t>God’s Plan</a:t>
            </a:r>
          </a:p>
          <a:p>
            <a:pPr marL="457200" marR="0" algn="ctr">
              <a:spcBef>
                <a:spcPts val="0"/>
              </a:spcBef>
              <a:spcAft>
                <a:spcPts val="0"/>
              </a:spcAft>
            </a:pPr>
            <a:endParaRPr lang="en-US" sz="4000" b="1" dirty="0">
              <a:solidFill>
                <a:schemeClr val="bg1"/>
              </a:solidFill>
              <a:latin typeface="Times New Roman"/>
              <a:ea typeface="Calibri"/>
            </a:endParaRPr>
          </a:p>
          <a:p>
            <a:pPr marL="457200" marR="0">
              <a:spcBef>
                <a:spcPts val="0"/>
              </a:spcBef>
              <a:spcAft>
                <a:spcPts val="0"/>
              </a:spcAft>
            </a:pPr>
            <a:r>
              <a:rPr lang="en-US" sz="4000" b="1" dirty="0">
                <a:solidFill>
                  <a:schemeClr val="bg1"/>
                </a:solidFill>
                <a:latin typeface="Times New Roman"/>
                <a:ea typeface="Calibri"/>
              </a:rPr>
              <a:t>•	Physical Exercise 1 Corinthians 9:26-27</a:t>
            </a:r>
          </a:p>
          <a:p>
            <a:pPr marL="457200" marR="0" algn="ctr">
              <a:spcBef>
                <a:spcPts val="0"/>
              </a:spcBef>
              <a:spcAft>
                <a:spcPts val="0"/>
              </a:spcAft>
            </a:pPr>
            <a:r>
              <a:rPr lang="en-US" sz="4000" b="1" dirty="0">
                <a:solidFill>
                  <a:schemeClr val="bg1"/>
                </a:solidFill>
                <a:latin typeface="Times New Roman"/>
                <a:ea typeface="Calibri"/>
              </a:rPr>
              <a:t>	“Thus I do not run aimlessly; I do not fight as if I were shadowboxing. No, I drive my body and train it, for fear that, after having preached to others, I myself should be disqualified.”</a:t>
            </a:r>
          </a:p>
          <a:p>
            <a:pPr marL="457200" marR="0" algn="ctr">
              <a:spcBef>
                <a:spcPts val="0"/>
              </a:spcBef>
              <a:spcAft>
                <a:spcPts val="0"/>
              </a:spcAft>
            </a:pPr>
            <a:endParaRPr lang="en-US" sz="4000" b="1" dirty="0">
              <a:solidFill>
                <a:schemeClr val="bg1"/>
              </a:solidFill>
              <a:latin typeface="Times New Roman"/>
              <a:ea typeface="Calibri"/>
            </a:endParaRPr>
          </a:p>
        </p:txBody>
      </p:sp>
    </p:spTree>
    <p:extLst>
      <p:ext uri="{BB962C8B-B14F-4D97-AF65-F5344CB8AC3E}">
        <p14:creationId xmlns:p14="http://schemas.microsoft.com/office/powerpoint/2010/main" val="34388024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3" name="Rectangle 2"/>
          <p:cNvSpPr/>
          <p:nvPr/>
        </p:nvSpPr>
        <p:spPr>
          <a:xfrm>
            <a:off x="0" y="228601"/>
            <a:ext cx="9144000" cy="6924973"/>
          </a:xfrm>
          <a:prstGeom prst="rect">
            <a:avLst/>
          </a:prstGeom>
        </p:spPr>
        <p:txBody>
          <a:bodyPr wrap="square">
            <a:spAutoFit/>
          </a:bodyPr>
          <a:lstStyle/>
          <a:p>
            <a:pPr marL="457200" marR="0" algn="ctr">
              <a:spcBef>
                <a:spcPts val="0"/>
              </a:spcBef>
              <a:spcAft>
                <a:spcPts val="0"/>
              </a:spcAft>
            </a:pPr>
            <a:r>
              <a:rPr lang="en-US" sz="4000" b="1" dirty="0" smtClean="0">
                <a:solidFill>
                  <a:schemeClr val="bg1"/>
                </a:solidFill>
                <a:latin typeface="Times New Roman"/>
                <a:ea typeface="Calibri"/>
              </a:rPr>
              <a:t>God’s Plan</a:t>
            </a:r>
          </a:p>
          <a:p>
            <a:pPr marL="457200" marR="0" algn="ctr">
              <a:spcBef>
                <a:spcPts val="0"/>
              </a:spcBef>
              <a:spcAft>
                <a:spcPts val="0"/>
              </a:spcAft>
            </a:pPr>
            <a:endParaRPr lang="en-US" sz="4000" b="1" dirty="0">
              <a:solidFill>
                <a:schemeClr val="bg1"/>
              </a:solidFill>
              <a:latin typeface="Times New Roman"/>
              <a:ea typeface="Calibri"/>
            </a:endParaRPr>
          </a:p>
          <a:p>
            <a:pPr marL="457200" marR="0">
              <a:spcBef>
                <a:spcPts val="0"/>
              </a:spcBef>
              <a:spcAft>
                <a:spcPts val="0"/>
              </a:spcAft>
            </a:pPr>
            <a:r>
              <a:rPr lang="en-US" sz="4000" b="1" dirty="0">
                <a:solidFill>
                  <a:schemeClr val="bg1"/>
                </a:solidFill>
                <a:latin typeface="Times New Roman"/>
                <a:ea typeface="Calibri"/>
              </a:rPr>
              <a:t>•	</a:t>
            </a:r>
            <a:r>
              <a:rPr lang="en-US" sz="4000" b="1" dirty="0" smtClean="0">
                <a:solidFill>
                  <a:schemeClr val="bg1"/>
                </a:solidFill>
                <a:latin typeface="Times New Roman"/>
                <a:ea typeface="Calibri"/>
              </a:rPr>
              <a:t>Proper </a:t>
            </a:r>
            <a:r>
              <a:rPr lang="en-US" sz="4000" b="1" dirty="0">
                <a:solidFill>
                  <a:schemeClr val="bg1"/>
                </a:solidFill>
                <a:latin typeface="Times New Roman"/>
                <a:ea typeface="Calibri"/>
              </a:rPr>
              <a:t>Rest Exodus 20:8-10 </a:t>
            </a:r>
          </a:p>
          <a:p>
            <a:pPr marL="457200" marR="0">
              <a:spcBef>
                <a:spcPts val="0"/>
              </a:spcBef>
              <a:spcAft>
                <a:spcPts val="0"/>
              </a:spcAft>
            </a:pPr>
            <a:r>
              <a:rPr lang="en-US" sz="3600" b="1" dirty="0" smtClean="0">
                <a:solidFill>
                  <a:schemeClr val="bg1"/>
                </a:solidFill>
                <a:latin typeface="Times New Roman"/>
                <a:ea typeface="Calibri"/>
              </a:rPr>
              <a:t>“</a:t>
            </a:r>
            <a:r>
              <a:rPr lang="en-US" sz="3600" b="1" dirty="0">
                <a:solidFill>
                  <a:schemeClr val="bg1"/>
                </a:solidFill>
                <a:latin typeface="Times New Roman"/>
                <a:ea typeface="Calibri"/>
              </a:rPr>
              <a:t>Remember the Sabbath day, to keep it holy. Six days you shall labor, and do all your work, but the seventh day is a Sabbath to the LORD your God. On it you shall not do any work, you, or your son, or your daughter, your male servant, or your female servant, or your livestock, or the sojourner who is within your gates…”</a:t>
            </a:r>
          </a:p>
          <a:p>
            <a:pPr marL="457200" marR="0">
              <a:spcBef>
                <a:spcPts val="0"/>
              </a:spcBef>
              <a:spcAft>
                <a:spcPts val="0"/>
              </a:spcAft>
            </a:pPr>
            <a:endParaRPr lang="en-US" sz="3600" b="1" dirty="0">
              <a:solidFill>
                <a:schemeClr val="bg1"/>
              </a:solidFill>
              <a:latin typeface="Times New Roman"/>
              <a:ea typeface="Calibri"/>
            </a:endParaRPr>
          </a:p>
        </p:txBody>
      </p:sp>
    </p:spTree>
    <p:extLst>
      <p:ext uri="{BB962C8B-B14F-4D97-AF65-F5344CB8AC3E}">
        <p14:creationId xmlns:p14="http://schemas.microsoft.com/office/powerpoint/2010/main" val="22130140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3" name="Rectangle 2"/>
          <p:cNvSpPr/>
          <p:nvPr/>
        </p:nvSpPr>
        <p:spPr>
          <a:xfrm>
            <a:off x="0" y="228601"/>
            <a:ext cx="9144000" cy="7048083"/>
          </a:xfrm>
          <a:prstGeom prst="rect">
            <a:avLst/>
          </a:prstGeom>
        </p:spPr>
        <p:txBody>
          <a:bodyPr wrap="square">
            <a:spAutoFit/>
          </a:bodyPr>
          <a:lstStyle/>
          <a:p>
            <a:pPr marL="457200" marR="0" algn="ctr">
              <a:spcBef>
                <a:spcPts val="0"/>
              </a:spcBef>
              <a:spcAft>
                <a:spcPts val="0"/>
              </a:spcAft>
            </a:pPr>
            <a:r>
              <a:rPr lang="en-US" sz="4000" b="1" dirty="0" smtClean="0">
                <a:solidFill>
                  <a:schemeClr val="bg1"/>
                </a:solidFill>
                <a:latin typeface="Times New Roman"/>
                <a:ea typeface="Calibri"/>
              </a:rPr>
              <a:t>God’s Plan</a:t>
            </a:r>
          </a:p>
          <a:p>
            <a:pPr marL="457200" marR="0" algn="ctr">
              <a:spcBef>
                <a:spcPts val="0"/>
              </a:spcBef>
              <a:spcAft>
                <a:spcPts val="0"/>
              </a:spcAft>
            </a:pPr>
            <a:endParaRPr lang="en-US" sz="4000" b="1" dirty="0">
              <a:solidFill>
                <a:schemeClr val="bg1"/>
              </a:solidFill>
              <a:latin typeface="Times New Roman"/>
              <a:ea typeface="Calibri"/>
            </a:endParaRPr>
          </a:p>
          <a:p>
            <a:pPr marL="457200" marR="0">
              <a:spcBef>
                <a:spcPts val="0"/>
              </a:spcBef>
              <a:spcAft>
                <a:spcPts val="0"/>
              </a:spcAft>
            </a:pPr>
            <a:r>
              <a:rPr lang="en-US" sz="4000" b="1" dirty="0">
                <a:solidFill>
                  <a:schemeClr val="bg1"/>
                </a:solidFill>
                <a:latin typeface="Times New Roman"/>
                <a:ea typeface="Calibri"/>
              </a:rPr>
              <a:t>•	Pleasant Conditions 2 Corinthians 6:3  </a:t>
            </a:r>
          </a:p>
          <a:p>
            <a:pPr marL="457200" marR="0">
              <a:spcBef>
                <a:spcPts val="0"/>
              </a:spcBef>
              <a:spcAft>
                <a:spcPts val="0"/>
              </a:spcAft>
            </a:pPr>
            <a:r>
              <a:rPr lang="en-US" sz="3600" b="1" dirty="0" smtClean="0">
                <a:solidFill>
                  <a:schemeClr val="bg1"/>
                </a:solidFill>
                <a:latin typeface="Times New Roman"/>
                <a:ea typeface="Calibri"/>
              </a:rPr>
              <a:t>Giving </a:t>
            </a:r>
            <a:r>
              <a:rPr lang="en-US" sz="3600" b="1" dirty="0">
                <a:solidFill>
                  <a:schemeClr val="bg1"/>
                </a:solidFill>
                <a:latin typeface="Times New Roman"/>
                <a:ea typeface="Calibri"/>
              </a:rPr>
              <a:t>no offence in anything, that the ministry be not blamed.</a:t>
            </a:r>
          </a:p>
          <a:p>
            <a:pPr marL="457200" marR="0">
              <a:spcBef>
                <a:spcPts val="0"/>
              </a:spcBef>
              <a:spcAft>
                <a:spcPts val="0"/>
              </a:spcAft>
            </a:pPr>
            <a:r>
              <a:rPr lang="en-US" sz="3600" b="1" dirty="0" smtClean="0">
                <a:solidFill>
                  <a:schemeClr val="bg1"/>
                </a:solidFill>
                <a:latin typeface="Times New Roman"/>
                <a:ea typeface="Calibri"/>
              </a:rPr>
              <a:t>Titus </a:t>
            </a:r>
            <a:r>
              <a:rPr lang="en-US" sz="3600" b="1" dirty="0">
                <a:solidFill>
                  <a:schemeClr val="bg1"/>
                </a:solidFill>
                <a:latin typeface="Times New Roman"/>
                <a:ea typeface="Calibri"/>
              </a:rPr>
              <a:t>2:7 And you yourself must be an example to them by doing good works of every kind. Let everything you do reflect the integrity and seriousness of your teaching.</a:t>
            </a:r>
          </a:p>
          <a:p>
            <a:pPr marL="457200" marR="0">
              <a:spcBef>
                <a:spcPts val="0"/>
              </a:spcBef>
              <a:spcAft>
                <a:spcPts val="0"/>
              </a:spcAft>
            </a:pPr>
            <a:endParaRPr lang="en-US" sz="4000" b="1" dirty="0">
              <a:solidFill>
                <a:schemeClr val="bg1"/>
              </a:solidFill>
              <a:latin typeface="Times New Roman"/>
              <a:ea typeface="Calibri"/>
            </a:endParaRPr>
          </a:p>
        </p:txBody>
      </p:sp>
    </p:spTree>
    <p:extLst>
      <p:ext uri="{BB962C8B-B14F-4D97-AF65-F5344CB8AC3E}">
        <p14:creationId xmlns:p14="http://schemas.microsoft.com/office/powerpoint/2010/main" val="1739284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3" name="Rectangle 2"/>
          <p:cNvSpPr/>
          <p:nvPr/>
        </p:nvSpPr>
        <p:spPr>
          <a:xfrm>
            <a:off x="0" y="228601"/>
            <a:ext cx="9144000" cy="5632311"/>
          </a:xfrm>
          <a:prstGeom prst="rect">
            <a:avLst/>
          </a:prstGeom>
        </p:spPr>
        <p:txBody>
          <a:bodyPr wrap="square">
            <a:spAutoFit/>
          </a:bodyPr>
          <a:lstStyle/>
          <a:p>
            <a:pPr marL="457200" marR="0" algn="ctr">
              <a:spcBef>
                <a:spcPts val="0"/>
              </a:spcBef>
              <a:spcAft>
                <a:spcPts val="0"/>
              </a:spcAft>
            </a:pPr>
            <a:r>
              <a:rPr lang="en-US" sz="4000" b="1" dirty="0" smtClean="0">
                <a:solidFill>
                  <a:schemeClr val="bg1"/>
                </a:solidFill>
                <a:latin typeface="Times New Roman"/>
                <a:ea typeface="Calibri"/>
              </a:rPr>
              <a:t>God’s Plan</a:t>
            </a:r>
          </a:p>
          <a:p>
            <a:pPr marL="457200" marR="0" algn="ctr">
              <a:spcBef>
                <a:spcPts val="0"/>
              </a:spcBef>
              <a:spcAft>
                <a:spcPts val="0"/>
              </a:spcAft>
            </a:pPr>
            <a:endParaRPr lang="en-US" sz="4000" b="1" dirty="0">
              <a:solidFill>
                <a:schemeClr val="bg1"/>
              </a:solidFill>
              <a:latin typeface="Times New Roman"/>
              <a:ea typeface="Calibri"/>
            </a:endParaRPr>
          </a:p>
          <a:p>
            <a:pPr marL="457200" marR="0">
              <a:spcBef>
                <a:spcPts val="0"/>
              </a:spcBef>
              <a:spcAft>
                <a:spcPts val="0"/>
              </a:spcAft>
            </a:pPr>
            <a:r>
              <a:rPr lang="en-US" sz="4000" b="1" dirty="0">
                <a:solidFill>
                  <a:schemeClr val="bg1"/>
                </a:solidFill>
                <a:latin typeface="Times New Roman"/>
                <a:ea typeface="Calibri"/>
              </a:rPr>
              <a:t>•	</a:t>
            </a:r>
            <a:r>
              <a:rPr lang="en-US" sz="4000" b="1" dirty="0" smtClean="0">
                <a:solidFill>
                  <a:schemeClr val="bg1"/>
                </a:solidFill>
                <a:latin typeface="Times New Roman"/>
                <a:ea typeface="Calibri"/>
              </a:rPr>
              <a:t>Potent </a:t>
            </a:r>
            <a:r>
              <a:rPr lang="en-US" sz="4000" b="1" dirty="0">
                <a:solidFill>
                  <a:schemeClr val="bg1"/>
                </a:solidFill>
                <a:latin typeface="Times New Roman"/>
                <a:ea typeface="Calibri"/>
              </a:rPr>
              <a:t>Mind Matthew 6:27  </a:t>
            </a:r>
          </a:p>
          <a:p>
            <a:pPr marL="457200" marR="0">
              <a:spcBef>
                <a:spcPts val="0"/>
              </a:spcBef>
              <a:spcAft>
                <a:spcPts val="0"/>
              </a:spcAft>
            </a:pPr>
            <a:r>
              <a:rPr lang="en-US" sz="4000" b="1" dirty="0" smtClean="0">
                <a:solidFill>
                  <a:schemeClr val="bg1"/>
                </a:solidFill>
                <a:latin typeface="Times New Roman"/>
                <a:ea typeface="Calibri"/>
              </a:rPr>
              <a:t>And </a:t>
            </a:r>
            <a:r>
              <a:rPr lang="en-US" sz="4000" b="1" dirty="0">
                <a:solidFill>
                  <a:schemeClr val="bg1"/>
                </a:solidFill>
                <a:latin typeface="Times New Roman"/>
                <a:ea typeface="Calibri"/>
              </a:rPr>
              <a:t>which of you by being anxious can add a single hour to his span of life</a:t>
            </a:r>
          </a:p>
          <a:p>
            <a:pPr marL="457200" marR="0">
              <a:spcBef>
                <a:spcPts val="0"/>
              </a:spcBef>
              <a:spcAft>
                <a:spcPts val="0"/>
              </a:spcAft>
            </a:pPr>
            <a:endParaRPr lang="en-US" sz="4000" b="1">
              <a:solidFill>
                <a:schemeClr val="bg1"/>
              </a:solidFill>
              <a:latin typeface="Times New Roman"/>
              <a:ea typeface="Calibri"/>
            </a:endParaRPr>
          </a:p>
          <a:p>
            <a:pPr marL="457200" marR="0">
              <a:spcBef>
                <a:spcPts val="0"/>
              </a:spcBef>
              <a:spcAft>
                <a:spcPts val="0"/>
              </a:spcAft>
            </a:pPr>
            <a:r>
              <a:rPr lang="en-US" sz="4000" b="1" smtClean="0">
                <a:solidFill>
                  <a:schemeClr val="bg1"/>
                </a:solidFill>
                <a:latin typeface="Times New Roman"/>
                <a:ea typeface="Calibri"/>
              </a:rPr>
              <a:t>Proverbs </a:t>
            </a:r>
            <a:r>
              <a:rPr lang="en-US" sz="4000" b="1" dirty="0">
                <a:solidFill>
                  <a:schemeClr val="bg1"/>
                </a:solidFill>
                <a:latin typeface="Times New Roman"/>
                <a:ea typeface="Calibri"/>
              </a:rPr>
              <a:t>24:10  If you faint in the day of adversity, your strength is small.</a:t>
            </a:r>
          </a:p>
          <a:p>
            <a:pPr marL="457200" marR="0">
              <a:spcBef>
                <a:spcPts val="0"/>
              </a:spcBef>
              <a:spcAft>
                <a:spcPts val="0"/>
              </a:spcAft>
            </a:pPr>
            <a:endParaRPr lang="en-US" sz="4000" b="1" dirty="0">
              <a:solidFill>
                <a:schemeClr val="bg1"/>
              </a:solidFill>
              <a:latin typeface="Times New Roman"/>
              <a:ea typeface="Calibri"/>
            </a:endParaRPr>
          </a:p>
        </p:txBody>
      </p:sp>
    </p:spTree>
    <p:extLst>
      <p:ext uri="{BB962C8B-B14F-4D97-AF65-F5344CB8AC3E}">
        <p14:creationId xmlns:p14="http://schemas.microsoft.com/office/powerpoint/2010/main" val="17619728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141</TotalTime>
  <Words>69</Words>
  <Application>Microsoft Office PowerPoint</Application>
  <PresentationFormat>On-screen Show (4:3)</PresentationFormat>
  <Paragraphs>24</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dc:creator>
  <cp:lastModifiedBy>new pc</cp:lastModifiedBy>
  <cp:revision>5</cp:revision>
  <dcterms:created xsi:type="dcterms:W3CDTF">2015-04-11T16:52:15Z</dcterms:created>
  <dcterms:modified xsi:type="dcterms:W3CDTF">2015-05-03T00:14:01Z</dcterms:modified>
</cp:coreProperties>
</file>