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19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849309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92389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59074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6127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1EE42-9A83-4188-9966-CBD824AE1279}"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9359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1EE42-9A83-4188-9966-CBD824AE1279}" type="datetimeFigureOut">
              <a:rPr lang="en-US" smtClean="0"/>
              <a:t>5/9/2015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77656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1EE42-9A83-4188-9966-CBD824AE1279}" type="datetimeFigureOut">
              <a:rPr lang="en-US" smtClean="0"/>
              <a:t>5/9/2015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264312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1EE42-9A83-4188-9966-CBD824AE1279}" type="datetimeFigureOut">
              <a:rPr lang="en-US" smtClean="0"/>
              <a:t>5/9/2015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2509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1EE42-9A83-4188-9966-CBD824AE1279}" type="datetimeFigureOut">
              <a:rPr lang="en-US" smtClean="0"/>
              <a:t>5/9/2015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59321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5/9/2015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1672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5/9/2015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40127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1EE42-9A83-4188-9966-CBD824AE1279}" type="datetimeFigureOut">
              <a:rPr lang="en-US" smtClean="0"/>
              <a:t>5/9/2015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9A0DD-5F27-49BF-92B3-3494689B17B2}" type="slidenum">
              <a:rPr lang="en-US" smtClean="0"/>
              <a:t>‹#›</a:t>
            </a:fld>
            <a:endParaRPr lang="en-US"/>
          </a:p>
        </p:txBody>
      </p:sp>
    </p:spTree>
    <p:extLst>
      <p:ext uri="{BB962C8B-B14F-4D97-AF65-F5344CB8AC3E}">
        <p14:creationId xmlns:p14="http://schemas.microsoft.com/office/powerpoint/2010/main" val="718414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1000" b="-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836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685800" y="381000"/>
            <a:ext cx="8001000" cy="5693866"/>
          </a:xfrm>
          <a:prstGeom prst="rect">
            <a:avLst/>
          </a:prstGeom>
        </p:spPr>
        <p:txBody>
          <a:bodyPr wrap="square">
            <a:spAutoFit/>
          </a:bodyPr>
          <a:lstStyle/>
          <a:p>
            <a:pPr algn="ctr">
              <a:spcAft>
                <a:spcPts val="0"/>
              </a:spcAft>
            </a:pPr>
            <a:r>
              <a:rPr lang="en-US" sz="5400" dirty="0" smtClean="0">
                <a:solidFill>
                  <a:schemeClr val="bg1"/>
                </a:solidFill>
                <a:effectLst/>
                <a:latin typeface="Berlin Sans FB Demi" panose="020E0802020502020306" pitchFamily="34" charset="0"/>
                <a:ea typeface="Times New Roman"/>
                <a:cs typeface="Aharoni" panose="02010803020104030203" pitchFamily="2" charset="-79"/>
              </a:rPr>
              <a:t>BODY BY GOD</a:t>
            </a:r>
            <a:endParaRPr lang="en-US" sz="5400" dirty="0" smtClean="0">
              <a:solidFill>
                <a:schemeClr val="bg1"/>
              </a:solidFill>
              <a:effectLst/>
              <a:latin typeface="Berlin Sans FB Demi" panose="020E0802020502020306" pitchFamily="34" charset="0"/>
              <a:cs typeface="Aharoni" panose="02010803020104030203" pitchFamily="2" charset="-79"/>
            </a:endParaRPr>
          </a:p>
          <a:p>
            <a:pPr algn="ctr">
              <a:spcAft>
                <a:spcPts val="0"/>
              </a:spcAft>
            </a:pPr>
            <a:r>
              <a:rPr lang="en-US" sz="5400" dirty="0" smtClean="0">
                <a:solidFill>
                  <a:schemeClr val="bg1"/>
                </a:solidFill>
                <a:effectLst/>
                <a:latin typeface="Berlin Sans FB Demi" panose="020E0802020502020306" pitchFamily="34" charset="0"/>
                <a:cs typeface="Aharoni" panose="02010803020104030203" pitchFamily="2" charset="-79"/>
              </a:rPr>
              <a:t>I Corinthians 6:19-20</a:t>
            </a:r>
          </a:p>
          <a:p>
            <a:pPr algn="ctr">
              <a:spcAft>
                <a:spcPts val="0"/>
              </a:spcAft>
            </a:pPr>
            <a:endParaRPr lang="en-US" sz="3200" dirty="0" smtClean="0">
              <a:solidFill>
                <a:schemeClr val="bg1"/>
              </a:solidFill>
              <a:effectLst/>
              <a:latin typeface="Berlin Sans FB Demi" panose="020E0802020502020306" pitchFamily="34" charset="0"/>
            </a:endParaRPr>
          </a:p>
          <a:p>
            <a:pPr algn="ctr">
              <a:spcAft>
                <a:spcPts val="0"/>
              </a:spcAft>
            </a:pPr>
            <a:endParaRPr lang="en-US" sz="3200" dirty="0">
              <a:solidFill>
                <a:schemeClr val="bg1"/>
              </a:solidFill>
              <a:latin typeface="Berlin Sans FB Demi" panose="020E0802020502020306" pitchFamily="34" charset="0"/>
            </a:endParaRPr>
          </a:p>
          <a:p>
            <a:pPr algn="ctr">
              <a:spcAft>
                <a:spcPts val="0"/>
              </a:spcAft>
            </a:pPr>
            <a:r>
              <a:rPr lang="en-US" sz="3200" dirty="0" smtClean="0">
                <a:solidFill>
                  <a:schemeClr val="bg1"/>
                </a:solidFill>
                <a:effectLst/>
                <a:latin typeface="Berlin Sans FB Demi" panose="020E0802020502020306" pitchFamily="34" charset="0"/>
              </a:rPr>
              <a:t>Don’t you realize that your body is the temple of the Holy Spirit, who lives in you and was given to you by God? You do not belong to yourself, for God bought you with a high price. So you must honor God with your body.</a:t>
            </a:r>
            <a:endParaRPr lang="en-US" sz="3200" dirty="0">
              <a:solidFill>
                <a:schemeClr val="bg1"/>
              </a:solidFill>
              <a:effectLst/>
              <a:latin typeface="Berlin Sans FB Demi" panose="020E0802020502020306" pitchFamily="34" charset="0"/>
            </a:endParaRPr>
          </a:p>
        </p:txBody>
      </p:sp>
    </p:spTree>
    <p:extLst>
      <p:ext uri="{BB962C8B-B14F-4D97-AF65-F5344CB8AC3E}">
        <p14:creationId xmlns:p14="http://schemas.microsoft.com/office/powerpoint/2010/main" val="250051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6247864"/>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Mental Side</a:t>
            </a:r>
          </a:p>
          <a:p>
            <a:pPr marL="457200" marR="0" algn="ctr">
              <a:spcBef>
                <a:spcPts val="0"/>
              </a:spcBef>
              <a:spcAft>
                <a:spcPts val="0"/>
              </a:spcAft>
            </a:pPr>
            <a:endParaRPr lang="en-US" sz="4000" b="1" dirty="0" smtClean="0">
              <a:solidFill>
                <a:schemeClr val="bg1"/>
              </a:solidFill>
              <a:latin typeface="Times New Roman"/>
              <a:ea typeface="Calibri"/>
            </a:endParaRPr>
          </a:p>
          <a:p>
            <a:pPr marL="457200" marR="0" algn="ctr">
              <a:spcBef>
                <a:spcPts val="0"/>
              </a:spcBef>
              <a:spcAft>
                <a:spcPts val="0"/>
              </a:spcAft>
            </a:pPr>
            <a:r>
              <a:rPr lang="en-US" sz="4000" b="1" dirty="0">
                <a:solidFill>
                  <a:schemeClr val="bg1"/>
                </a:solidFill>
                <a:latin typeface="Times New Roman"/>
                <a:ea typeface="Calibri"/>
              </a:rPr>
              <a:t>•	ALLEGIANCE</a:t>
            </a:r>
          </a:p>
          <a:p>
            <a:pPr marL="457200" marR="0" algn="ctr">
              <a:spcBef>
                <a:spcPts val="0"/>
              </a:spcBef>
              <a:spcAft>
                <a:spcPts val="0"/>
              </a:spcAft>
            </a:pPr>
            <a:endParaRPr lang="en-US" sz="4000" b="1" dirty="0">
              <a:solidFill>
                <a:schemeClr val="bg1"/>
              </a:solidFill>
              <a:latin typeface="Times New Roman"/>
              <a:ea typeface="Calibri"/>
            </a:endParaRPr>
          </a:p>
          <a:p>
            <a:pPr marL="457200" marR="0" algn="ctr">
              <a:spcBef>
                <a:spcPts val="0"/>
              </a:spcBef>
              <a:spcAft>
                <a:spcPts val="0"/>
              </a:spcAft>
            </a:pPr>
            <a:r>
              <a:rPr lang="en-US" sz="4000" b="1" dirty="0" smtClean="0">
                <a:solidFill>
                  <a:schemeClr val="bg1"/>
                </a:solidFill>
                <a:latin typeface="Times New Roman"/>
                <a:ea typeface="Calibri"/>
              </a:rPr>
              <a:t>I </a:t>
            </a:r>
            <a:r>
              <a:rPr lang="en-US" sz="4000" b="1" dirty="0">
                <a:solidFill>
                  <a:schemeClr val="bg1"/>
                </a:solidFill>
                <a:latin typeface="Times New Roman"/>
                <a:ea typeface="Calibri"/>
              </a:rPr>
              <a:t>TIMOTHY 1:5 I am reminded of your sincere faith, a faith that dwelt first in your grandmother Lois and your mother Eunice and now, I am sure, dwells in you as well.</a:t>
            </a:r>
          </a:p>
          <a:p>
            <a:pPr marL="457200" marR="0" algn="ctr">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343880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7109639"/>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Mental Side</a:t>
            </a:r>
          </a:p>
          <a:p>
            <a:pPr marL="457200" marR="0" algn="ctr">
              <a:spcBef>
                <a:spcPts val="0"/>
              </a:spcBef>
              <a:spcAft>
                <a:spcPts val="0"/>
              </a:spcAft>
            </a:pPr>
            <a:endParaRPr lang="en-US" sz="4000" b="1" dirty="0" smtClean="0">
              <a:solidFill>
                <a:schemeClr val="bg1"/>
              </a:solidFill>
              <a:latin typeface="Times New Roman"/>
              <a:ea typeface="Calibri"/>
            </a:endParaRPr>
          </a:p>
          <a:p>
            <a:pPr marL="457200" marR="0" algn="ctr">
              <a:spcBef>
                <a:spcPts val="0"/>
              </a:spcBef>
              <a:spcAft>
                <a:spcPts val="0"/>
              </a:spcAft>
            </a:pPr>
            <a:r>
              <a:rPr lang="en-US" sz="4000" b="1" dirty="0">
                <a:solidFill>
                  <a:schemeClr val="bg1"/>
                </a:solidFill>
                <a:latin typeface="Times New Roman"/>
                <a:ea typeface="Calibri"/>
              </a:rPr>
              <a:t>•		CALL</a:t>
            </a:r>
          </a:p>
          <a:p>
            <a:pPr marL="457200" marR="0" algn="ctr">
              <a:spcBef>
                <a:spcPts val="0"/>
              </a:spcBef>
              <a:spcAft>
                <a:spcPts val="0"/>
              </a:spcAft>
            </a:pPr>
            <a:r>
              <a:rPr lang="en-US" sz="4000" b="1" dirty="0">
                <a:solidFill>
                  <a:schemeClr val="bg1"/>
                </a:solidFill>
                <a:latin typeface="Times New Roman"/>
                <a:ea typeface="Calibri"/>
              </a:rPr>
              <a:t>	</a:t>
            </a:r>
            <a:r>
              <a:rPr lang="en-US" sz="3200" b="1" dirty="0">
                <a:solidFill>
                  <a:schemeClr val="bg1"/>
                </a:solidFill>
                <a:latin typeface="Times New Roman"/>
                <a:ea typeface="Calibri"/>
              </a:rPr>
              <a:t>I Samuel 1:10-11 Hannah was in deep anguish, crying bitterly as she prayed to the LORD. And she made this vow: “O LORD of Heaven’s Armies, if you will look upon my sorrow and answer my prayer and give me a son, then I will give him back to you. He will be yours for his entire lifetime, and as a sign that he has been dedicated to the LORD, his hair will never be cut.</a:t>
            </a:r>
          </a:p>
          <a:p>
            <a:pPr marL="457200" marR="0" algn="ctr">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1486961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6863417"/>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Mental Side</a:t>
            </a:r>
          </a:p>
          <a:p>
            <a:pPr marL="457200" marR="0" algn="ctr">
              <a:spcBef>
                <a:spcPts val="0"/>
              </a:spcBef>
              <a:spcAft>
                <a:spcPts val="0"/>
              </a:spcAft>
            </a:pPr>
            <a:endParaRPr lang="en-US" sz="4000" b="1" dirty="0" smtClean="0">
              <a:solidFill>
                <a:schemeClr val="bg1"/>
              </a:solidFill>
              <a:latin typeface="Times New Roman"/>
              <a:ea typeface="Calibri"/>
            </a:endParaRPr>
          </a:p>
          <a:p>
            <a:pPr marL="457200" marR="0" algn="ctr">
              <a:spcBef>
                <a:spcPts val="0"/>
              </a:spcBef>
              <a:spcAft>
                <a:spcPts val="0"/>
              </a:spcAft>
            </a:pPr>
            <a:r>
              <a:rPr lang="en-US" sz="4000" b="1" dirty="0">
                <a:solidFill>
                  <a:schemeClr val="bg1"/>
                </a:solidFill>
                <a:latin typeface="Times New Roman"/>
                <a:ea typeface="Calibri"/>
              </a:rPr>
              <a:t>•	TRANSFORMATION</a:t>
            </a:r>
          </a:p>
          <a:p>
            <a:pPr marL="457200" marR="0" algn="ctr">
              <a:spcBef>
                <a:spcPts val="0"/>
              </a:spcBef>
              <a:spcAft>
                <a:spcPts val="0"/>
              </a:spcAft>
            </a:pPr>
            <a:endParaRPr lang="en-US" sz="4000" b="1" dirty="0">
              <a:solidFill>
                <a:schemeClr val="bg1"/>
              </a:solidFill>
              <a:latin typeface="Times New Roman"/>
              <a:ea typeface="Calibri"/>
            </a:endParaRPr>
          </a:p>
          <a:p>
            <a:pPr marL="457200" marR="0" algn="ctr">
              <a:spcBef>
                <a:spcPts val="0"/>
              </a:spcBef>
              <a:spcAft>
                <a:spcPts val="0"/>
              </a:spcAft>
            </a:pPr>
            <a:r>
              <a:rPr lang="en-US" sz="4000" b="1" dirty="0" smtClean="0">
                <a:solidFill>
                  <a:schemeClr val="bg1"/>
                </a:solidFill>
                <a:latin typeface="Times New Roman"/>
                <a:ea typeface="Calibri"/>
              </a:rPr>
              <a:t>Romans </a:t>
            </a:r>
            <a:r>
              <a:rPr lang="en-US" sz="4000" b="1" dirty="0">
                <a:solidFill>
                  <a:schemeClr val="bg1"/>
                </a:solidFill>
                <a:latin typeface="Times New Roman"/>
                <a:ea typeface="Calibri"/>
              </a:rPr>
              <a:t>12:2 Do not be conformed to this world, but be transformed by the renewal of your mind, that by testing you may discern what is the will of God, what is good and acceptable and perfect.</a:t>
            </a:r>
          </a:p>
          <a:p>
            <a:pPr marL="457200" marR="0" algn="ctr">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224064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7478970"/>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Mental Side</a:t>
            </a:r>
          </a:p>
          <a:p>
            <a:pPr marL="457200" marR="0" algn="ctr">
              <a:spcBef>
                <a:spcPts val="0"/>
              </a:spcBef>
              <a:spcAft>
                <a:spcPts val="0"/>
              </a:spcAft>
            </a:pPr>
            <a:endParaRPr lang="en-US" sz="4000" b="1" dirty="0" smtClean="0">
              <a:solidFill>
                <a:schemeClr val="bg1"/>
              </a:solidFill>
              <a:latin typeface="Times New Roman"/>
              <a:ea typeface="Calibri"/>
            </a:endParaRPr>
          </a:p>
          <a:p>
            <a:pPr marL="457200" marR="0" algn="ctr">
              <a:spcBef>
                <a:spcPts val="0"/>
              </a:spcBef>
              <a:spcAft>
                <a:spcPts val="0"/>
              </a:spcAft>
            </a:pPr>
            <a:r>
              <a:rPr lang="en-US" sz="4000" b="1" dirty="0">
                <a:solidFill>
                  <a:schemeClr val="bg1"/>
                </a:solidFill>
                <a:latin typeface="Times New Roman"/>
                <a:ea typeface="Calibri"/>
              </a:rPr>
              <a:t>•	INTENT</a:t>
            </a:r>
          </a:p>
          <a:p>
            <a:pPr marL="457200" marR="0" algn="ctr">
              <a:spcBef>
                <a:spcPts val="0"/>
              </a:spcBef>
              <a:spcAft>
                <a:spcPts val="0"/>
              </a:spcAft>
            </a:pPr>
            <a:endParaRPr lang="en-US" sz="4000" b="1" dirty="0">
              <a:solidFill>
                <a:schemeClr val="bg1"/>
              </a:solidFill>
              <a:latin typeface="Times New Roman"/>
              <a:ea typeface="Calibri"/>
            </a:endParaRPr>
          </a:p>
          <a:p>
            <a:pPr marL="457200" marR="0" algn="ctr">
              <a:spcBef>
                <a:spcPts val="0"/>
              </a:spcBef>
              <a:spcAft>
                <a:spcPts val="0"/>
              </a:spcAft>
            </a:pPr>
            <a:r>
              <a:rPr lang="en-US" sz="4000" b="1" dirty="0" smtClean="0">
                <a:solidFill>
                  <a:schemeClr val="bg1"/>
                </a:solidFill>
                <a:latin typeface="Times New Roman"/>
                <a:ea typeface="Calibri"/>
              </a:rPr>
              <a:t>Exodus </a:t>
            </a:r>
            <a:r>
              <a:rPr lang="en-US" sz="4000" b="1" dirty="0">
                <a:solidFill>
                  <a:schemeClr val="bg1"/>
                </a:solidFill>
                <a:latin typeface="Times New Roman"/>
                <a:ea typeface="Calibri"/>
              </a:rPr>
              <a:t>2: 3 But when she could no longer hide him, she got a basket made of papyrus reeds and waterproofed it with tar and pitch. She put the baby in the basket and laid it among the reeds along the bank of the Nile River.</a:t>
            </a:r>
          </a:p>
          <a:p>
            <a:pPr marL="457200" marR="0" algn="ctr">
              <a:spcBef>
                <a:spcPts val="0"/>
              </a:spcBef>
              <a:spcAft>
                <a:spcPts val="0"/>
              </a:spcAft>
            </a:pPr>
            <a:endParaRPr lang="en-US" sz="4000" b="1" dirty="0">
              <a:solidFill>
                <a:schemeClr val="bg1"/>
              </a:solidFill>
              <a:latin typeface="Times New Roman"/>
              <a:ea typeface="Calibri"/>
            </a:endParaRPr>
          </a:p>
          <a:p>
            <a:pPr marL="457200" marR="0" algn="ctr">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177314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6247864"/>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Mental Side</a:t>
            </a:r>
          </a:p>
          <a:p>
            <a:pPr marL="457200" marR="0" algn="ctr">
              <a:spcBef>
                <a:spcPts val="0"/>
              </a:spcBef>
              <a:spcAft>
                <a:spcPts val="0"/>
              </a:spcAft>
            </a:pPr>
            <a:endParaRPr lang="en-US" sz="4000" b="1" dirty="0" smtClean="0">
              <a:solidFill>
                <a:schemeClr val="bg1"/>
              </a:solidFill>
              <a:latin typeface="Times New Roman"/>
              <a:ea typeface="Calibri"/>
            </a:endParaRPr>
          </a:p>
          <a:p>
            <a:pPr marL="457200" marR="0" algn="ctr">
              <a:spcBef>
                <a:spcPts val="0"/>
              </a:spcBef>
              <a:spcAft>
                <a:spcPts val="0"/>
              </a:spcAft>
            </a:pPr>
            <a:r>
              <a:rPr lang="en-US" sz="4000" b="1" dirty="0">
                <a:solidFill>
                  <a:schemeClr val="bg1"/>
                </a:solidFill>
                <a:latin typeface="Times New Roman"/>
                <a:ea typeface="Calibri"/>
              </a:rPr>
              <a:t>•	OFFER</a:t>
            </a:r>
          </a:p>
          <a:p>
            <a:pPr marL="457200" marR="0" algn="ctr">
              <a:spcBef>
                <a:spcPts val="0"/>
              </a:spcBef>
              <a:spcAft>
                <a:spcPts val="0"/>
              </a:spcAft>
            </a:pPr>
            <a:endParaRPr lang="en-US" sz="4000" b="1" dirty="0">
              <a:solidFill>
                <a:schemeClr val="bg1"/>
              </a:solidFill>
              <a:latin typeface="Times New Roman"/>
              <a:ea typeface="Calibri"/>
            </a:endParaRPr>
          </a:p>
          <a:p>
            <a:pPr marL="457200" marR="0" algn="ctr">
              <a:spcBef>
                <a:spcPts val="0"/>
              </a:spcBef>
              <a:spcAft>
                <a:spcPts val="0"/>
              </a:spcAft>
            </a:pPr>
            <a:r>
              <a:rPr lang="en-US" sz="4000" b="1" dirty="0" smtClean="0">
                <a:solidFill>
                  <a:schemeClr val="bg1"/>
                </a:solidFill>
                <a:latin typeface="Times New Roman"/>
                <a:ea typeface="Calibri"/>
              </a:rPr>
              <a:t>Romans </a:t>
            </a:r>
            <a:r>
              <a:rPr lang="en-US" sz="4000" b="1" dirty="0">
                <a:solidFill>
                  <a:schemeClr val="bg1"/>
                </a:solidFill>
                <a:latin typeface="Times New Roman"/>
                <a:ea typeface="Calibri"/>
              </a:rPr>
              <a:t>12:1 I appeal to you therefore, brothers, by the mercies of God, to present your bodies as a living sacrifice, holy and acceptable to God, which is your spiritual worship.</a:t>
            </a:r>
          </a:p>
          <a:p>
            <a:pPr marL="457200" marR="0" algn="ctr">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650032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6247864"/>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Mental Side</a:t>
            </a:r>
          </a:p>
          <a:p>
            <a:pPr marL="457200" marR="0" algn="ctr">
              <a:spcBef>
                <a:spcPts val="0"/>
              </a:spcBef>
              <a:spcAft>
                <a:spcPts val="0"/>
              </a:spcAft>
            </a:pPr>
            <a:endParaRPr lang="en-US" sz="4000" b="1" dirty="0" smtClean="0">
              <a:solidFill>
                <a:schemeClr val="bg1"/>
              </a:solidFill>
              <a:latin typeface="Times New Roman"/>
              <a:ea typeface="Calibri"/>
            </a:endParaRPr>
          </a:p>
          <a:p>
            <a:pPr marL="457200" marR="0" algn="ctr">
              <a:spcBef>
                <a:spcPts val="0"/>
              </a:spcBef>
              <a:spcAft>
                <a:spcPts val="0"/>
              </a:spcAft>
            </a:pPr>
            <a:r>
              <a:rPr lang="en-US" sz="4000" b="1" dirty="0">
                <a:solidFill>
                  <a:schemeClr val="bg1"/>
                </a:solidFill>
                <a:latin typeface="Times New Roman"/>
                <a:ea typeface="Calibri"/>
              </a:rPr>
              <a:t>•	NEVER LOSS SIGHT</a:t>
            </a:r>
          </a:p>
          <a:p>
            <a:pPr marL="457200" marR="0" algn="ctr">
              <a:spcBef>
                <a:spcPts val="0"/>
              </a:spcBef>
              <a:spcAft>
                <a:spcPts val="0"/>
              </a:spcAft>
            </a:pPr>
            <a:endParaRPr lang="en-US" sz="4000" b="1" dirty="0">
              <a:solidFill>
                <a:schemeClr val="bg1"/>
              </a:solidFill>
              <a:latin typeface="Times New Roman"/>
              <a:ea typeface="Calibri"/>
            </a:endParaRPr>
          </a:p>
          <a:p>
            <a:pPr marL="457200" marR="0" algn="ctr">
              <a:spcBef>
                <a:spcPts val="0"/>
              </a:spcBef>
              <a:spcAft>
                <a:spcPts val="0"/>
              </a:spcAft>
            </a:pPr>
            <a:r>
              <a:rPr lang="en-US" sz="4000" b="1" dirty="0" smtClean="0">
                <a:solidFill>
                  <a:schemeClr val="bg1"/>
                </a:solidFill>
                <a:latin typeface="Times New Roman"/>
                <a:ea typeface="Calibri"/>
              </a:rPr>
              <a:t>Psalm </a:t>
            </a:r>
            <a:r>
              <a:rPr lang="en-US" sz="4000" b="1" dirty="0">
                <a:solidFill>
                  <a:schemeClr val="bg1"/>
                </a:solidFill>
                <a:latin typeface="Times New Roman"/>
                <a:ea typeface="Calibri"/>
              </a:rPr>
              <a:t>100:3 Know that the Lord, he is God! It is He who made us, and we are his; we are his people, and the sheep of his pasture.</a:t>
            </a:r>
          </a:p>
          <a:p>
            <a:pPr marL="457200" marR="0" algn="ctr">
              <a:spcBef>
                <a:spcPts val="0"/>
              </a:spcBef>
              <a:spcAft>
                <a:spcPts val="0"/>
              </a:spcAft>
            </a:pPr>
            <a:endParaRPr lang="en-US" sz="4000" b="1" dirty="0">
              <a:solidFill>
                <a:schemeClr val="bg1"/>
              </a:solidFill>
              <a:latin typeface="Times New Roman"/>
              <a:ea typeface="Calibri"/>
            </a:endParaRPr>
          </a:p>
          <a:p>
            <a:pPr marL="457200" marR="0" algn="ctr">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3699858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3570208"/>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Mental Side</a:t>
            </a:r>
          </a:p>
          <a:p>
            <a:pPr marL="457200" marR="0" algn="ctr">
              <a:spcBef>
                <a:spcPts val="0"/>
              </a:spcBef>
              <a:spcAft>
                <a:spcPts val="0"/>
              </a:spcAft>
            </a:pPr>
            <a:endParaRPr lang="en-US" sz="4000" b="1" dirty="0">
              <a:solidFill>
                <a:schemeClr val="bg1"/>
              </a:solidFill>
              <a:latin typeface="Times New Roman"/>
              <a:ea typeface="Calibri"/>
            </a:endParaRPr>
          </a:p>
          <a:p>
            <a:pPr marL="457200" marR="0" algn="ctr">
              <a:spcBef>
                <a:spcPts val="0"/>
              </a:spcBef>
              <a:spcAft>
                <a:spcPts val="0"/>
              </a:spcAft>
            </a:pPr>
            <a:r>
              <a:rPr lang="en-US" sz="4000" b="1" dirty="0" smtClean="0">
                <a:solidFill>
                  <a:schemeClr val="bg1"/>
                </a:solidFill>
                <a:latin typeface="Times New Roman"/>
                <a:ea typeface="Calibri"/>
              </a:rPr>
              <a:t>What is your</a:t>
            </a:r>
          </a:p>
          <a:p>
            <a:pPr marL="457200" marR="0" algn="ctr">
              <a:spcBef>
                <a:spcPts val="0"/>
              </a:spcBef>
              <a:spcAft>
                <a:spcPts val="0"/>
              </a:spcAft>
            </a:pPr>
            <a:r>
              <a:rPr lang="en-US" sz="6600" b="1" dirty="0" smtClean="0">
                <a:solidFill>
                  <a:schemeClr val="bg1"/>
                </a:solidFill>
                <a:latin typeface="Times New Roman"/>
                <a:ea typeface="Calibri"/>
              </a:rPr>
              <a:t>ACTION </a:t>
            </a:r>
            <a:r>
              <a:rPr lang="en-US" sz="4000" b="1" dirty="0" smtClean="0">
                <a:solidFill>
                  <a:schemeClr val="bg1"/>
                </a:solidFill>
                <a:latin typeface="Times New Roman"/>
                <a:ea typeface="Calibri"/>
              </a:rPr>
              <a:t>plan?</a:t>
            </a:r>
            <a:endParaRPr lang="en-US" sz="4000" b="1" dirty="0">
              <a:solidFill>
                <a:schemeClr val="bg1"/>
              </a:solidFill>
              <a:latin typeface="Times New Roman"/>
              <a:ea typeface="Calibri"/>
            </a:endParaRPr>
          </a:p>
          <a:p>
            <a:pPr marL="457200" marR="0" algn="ctr">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2093457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83</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new pc</cp:lastModifiedBy>
  <cp:revision>6</cp:revision>
  <dcterms:created xsi:type="dcterms:W3CDTF">2015-04-11T16:52:15Z</dcterms:created>
  <dcterms:modified xsi:type="dcterms:W3CDTF">2015-05-10T02:05:34Z</dcterms:modified>
</cp:coreProperties>
</file>