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9" d="100"/>
          <a:sy n="79" d="100"/>
        </p:scale>
        <p:origin x="42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16084FA-9895-408C-8B3B-BB66F6BE7E26}" type="datetimeFigureOut">
              <a:rPr lang="en-US" smtClean="0"/>
              <a:t>5/14/2016</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277545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38562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5/14/2016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353837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5/14/2016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50933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16084FA-9895-408C-8B3B-BB66F6BE7E26}" type="datetimeFigureOut">
              <a:rPr lang="en-US" smtClean="0"/>
              <a:t>5/14/2016</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605622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16084FA-9895-408C-8B3B-BB66F6BE7E26}" type="datetimeFigureOut">
              <a:rPr lang="en-US" smtClean="0"/>
              <a:t>5/14/2016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53788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16084FA-9895-408C-8B3B-BB66F6BE7E26}" type="datetimeFigureOut">
              <a:rPr lang="en-US" smtClean="0"/>
              <a:t>5/14/2016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821645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084FA-9895-408C-8B3B-BB66F6BE7E26}"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96780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16084FA-9895-408C-8B3B-BB66F6BE7E26}" type="datetimeFigureOut">
              <a:rPr lang="en-US" smtClean="0"/>
              <a:t>5/14/2016</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951041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084FA-9895-408C-8B3B-BB66F6BE7E26}"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9538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5/14/2016</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39019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6084FA-9895-408C-8B3B-BB66F6BE7E26}" type="datetimeFigureOut">
              <a:rPr lang="en-US" smtClean="0"/>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919477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6084FA-9895-408C-8B3B-BB66F6BE7E26}" type="datetimeFigureOut">
              <a:rPr lang="en-US" smtClean="0"/>
              <a:t>5/14/2016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7787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6084FA-9895-408C-8B3B-BB66F6BE7E26}" type="datetimeFigureOut">
              <a:rPr lang="en-US" smtClean="0"/>
              <a:t>5/14/2016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4087639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084FA-9895-408C-8B3B-BB66F6BE7E26}" type="datetimeFigureOut">
              <a:rPr lang="en-US" smtClean="0"/>
              <a:t>5/14/2016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27827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67006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6349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6084FA-9895-408C-8B3B-BB66F6BE7E26}" type="datetimeFigureOut">
              <a:rPr lang="en-US" smtClean="0"/>
              <a:t>5/14/2016</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84BF9E-B265-470F-A2F5-E172260150A4}" type="slidenum">
              <a:rPr lang="en-US" smtClean="0"/>
              <a:t>‹#›</a:t>
            </a:fld>
            <a:endParaRPr lang="en-US"/>
          </a:p>
        </p:txBody>
      </p:sp>
    </p:spTree>
    <p:extLst>
      <p:ext uri="{BB962C8B-B14F-4D97-AF65-F5344CB8AC3E}">
        <p14:creationId xmlns:p14="http://schemas.microsoft.com/office/powerpoint/2010/main" val="24203520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b="1" dirty="0"/>
              <a:t>Worship</a:t>
            </a:r>
          </a:p>
        </p:txBody>
      </p:sp>
      <p:sp>
        <p:nvSpPr>
          <p:cNvPr id="3" name="Subtitle 2"/>
          <p:cNvSpPr>
            <a:spLocks noGrp="1"/>
          </p:cNvSpPr>
          <p:nvPr>
            <p:ph type="subTitle" idx="1"/>
          </p:nvPr>
        </p:nvSpPr>
        <p:spPr/>
        <p:txBody>
          <a:bodyPr>
            <a:normAutofit/>
          </a:bodyPr>
          <a:lstStyle/>
          <a:p>
            <a:r>
              <a:rPr lang="en-US" sz="4000" b="1" dirty="0"/>
              <a:t>Personal and </a:t>
            </a:r>
            <a:r>
              <a:rPr lang="en-US" sz="4000" b="1" dirty="0" err="1"/>
              <a:t>Cororate</a:t>
            </a:r>
            <a:endParaRPr lang="en-US" sz="4000" b="1" dirty="0"/>
          </a:p>
        </p:txBody>
      </p:sp>
    </p:spTree>
    <p:extLst>
      <p:ext uri="{BB962C8B-B14F-4D97-AF65-F5344CB8AC3E}">
        <p14:creationId xmlns:p14="http://schemas.microsoft.com/office/powerpoint/2010/main" val="108514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6" y="926592"/>
            <a:ext cx="12094464" cy="5509200"/>
          </a:xfrm>
          <a:prstGeom prst="rect">
            <a:avLst/>
          </a:prstGeom>
        </p:spPr>
        <p:txBody>
          <a:bodyPr wrap="square">
            <a:spAutoFit/>
          </a:bodyPr>
          <a:lstStyle/>
          <a:p>
            <a:r>
              <a:rPr lang="en-US" sz="4400" dirty="0">
                <a:latin typeface="Aharoni" panose="02010803020104030203" pitchFamily="2" charset="-79"/>
                <a:cs typeface="Aharoni" panose="02010803020104030203" pitchFamily="2" charset="-79"/>
              </a:rPr>
              <a:t>Connect verse for the week.</a:t>
            </a:r>
          </a:p>
          <a:p>
            <a:r>
              <a:rPr lang="en-US" sz="4400" dirty="0">
                <a:latin typeface="Aharoni" panose="02010803020104030203" pitchFamily="2" charset="-79"/>
                <a:cs typeface="Aharoni" panose="02010803020104030203" pitchFamily="2" charset="-79"/>
              </a:rPr>
              <a:t>Philippians 2:9-11 Therefore God has highly exalted him [Jesus] and bestowed on him the name that is above every name, so that at the name of Jesus every knee should bow, in heaven and on earth and under the earth, and every tongue confess that Jesus Christ is Lord, to the glory of God the Father</a:t>
            </a:r>
            <a:r>
              <a:rPr lang="en-US" dirty="0"/>
              <a:t>.</a:t>
            </a:r>
          </a:p>
        </p:txBody>
      </p:sp>
    </p:spTree>
    <p:extLst>
      <p:ext uri="{BB962C8B-B14F-4D97-AF65-F5344CB8AC3E}">
        <p14:creationId xmlns:p14="http://schemas.microsoft.com/office/powerpoint/2010/main" val="90802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4" y="1036320"/>
            <a:ext cx="12106656" cy="5078313"/>
          </a:xfrm>
          <a:prstGeom prst="rect">
            <a:avLst/>
          </a:prstGeom>
        </p:spPr>
        <p:txBody>
          <a:bodyPr wrap="square">
            <a:spAutoFit/>
          </a:bodyPr>
          <a:lstStyle/>
          <a:p>
            <a:r>
              <a:rPr lang="en-US" sz="3600" b="1" dirty="0"/>
              <a:t>Reasons for Worship</a:t>
            </a:r>
          </a:p>
          <a:p>
            <a:r>
              <a:rPr lang="en-US" dirty="0"/>
              <a:t>•	</a:t>
            </a:r>
            <a:r>
              <a:rPr lang="en-US" sz="3200" b="1" dirty="0"/>
              <a:t>James 4:8 Draw near to God, and he will draw near to you…</a:t>
            </a:r>
          </a:p>
          <a:p>
            <a:r>
              <a:rPr lang="en-US" sz="3200" b="1" dirty="0"/>
              <a:t>•	Revelation 5:9 And they sang a new song, saying, “Worthy are you to take the scroll and to open its seals, for you were slain, and by your blood you ransomed people for God from every tribe and language and people and nation,</a:t>
            </a:r>
          </a:p>
          <a:p>
            <a:r>
              <a:rPr lang="en-US" sz="3200" b="1" dirty="0"/>
              <a:t>•	Revelation 4:11 “Worthy are you, our Lord and God, to receive glory and honor and power, for you created all things, and by your will they existed and were created.”</a:t>
            </a:r>
          </a:p>
        </p:txBody>
      </p:sp>
    </p:spTree>
    <p:extLst>
      <p:ext uri="{BB962C8B-B14F-4D97-AF65-F5344CB8AC3E}">
        <p14:creationId xmlns:p14="http://schemas.microsoft.com/office/powerpoint/2010/main" val="425073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377952"/>
            <a:ext cx="11960352" cy="6186309"/>
          </a:xfrm>
          <a:prstGeom prst="rect">
            <a:avLst/>
          </a:prstGeom>
        </p:spPr>
        <p:txBody>
          <a:bodyPr wrap="square">
            <a:spAutoFit/>
          </a:bodyPr>
          <a:lstStyle/>
          <a:p>
            <a:r>
              <a:rPr lang="en-US" sz="3600" b="1" dirty="0"/>
              <a:t>Personal Worship:  Hebrews 10:22-23-let us draw near with a true heart in full assurance of faith, having our hearts sprinkled from an evil conscience and our bodies washed with pure water.   Let us hold fast the confession of our hope without wavering, for He who promised is faithful</a:t>
            </a:r>
          </a:p>
          <a:p>
            <a:r>
              <a:rPr lang="en-US" sz="3600" b="1" dirty="0"/>
              <a:t>•	Sincere</a:t>
            </a:r>
          </a:p>
          <a:p>
            <a:r>
              <a:rPr lang="en-US" sz="3600" b="1" dirty="0"/>
              <a:t>•	Confidence in our High Priest</a:t>
            </a:r>
          </a:p>
          <a:p>
            <a:r>
              <a:rPr lang="en-US" sz="3600" b="1" dirty="0"/>
              <a:t>•	Pure</a:t>
            </a:r>
          </a:p>
          <a:p>
            <a:pPr lvl="1"/>
            <a:r>
              <a:rPr lang="en-US" sz="3600" b="1" dirty="0"/>
              <a:t>o	Repentance</a:t>
            </a:r>
          </a:p>
          <a:p>
            <a:pPr lvl="1"/>
            <a:r>
              <a:rPr lang="en-US" sz="3600" b="1" dirty="0"/>
              <a:t>o	Confession</a:t>
            </a:r>
          </a:p>
        </p:txBody>
      </p:sp>
    </p:spTree>
    <p:extLst>
      <p:ext uri="{BB962C8B-B14F-4D97-AF65-F5344CB8AC3E}">
        <p14:creationId xmlns:p14="http://schemas.microsoft.com/office/powerpoint/2010/main" val="110811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112" y="158496"/>
            <a:ext cx="11935968" cy="6432530"/>
          </a:xfrm>
          <a:prstGeom prst="rect">
            <a:avLst/>
          </a:prstGeom>
        </p:spPr>
        <p:txBody>
          <a:bodyPr wrap="square">
            <a:spAutoFit/>
          </a:bodyPr>
          <a:lstStyle/>
          <a:p>
            <a:r>
              <a:rPr lang="en-US" sz="3600" b="1" dirty="0"/>
              <a:t>Corporate Worship: Hebrews 10:24-25 And let us consider one another in order to stir up love and good works, not forsaking the assembling of ourselves together, as is the manner of some, but exhorting one another, and so much the more as you see the Day </a:t>
            </a:r>
            <a:r>
              <a:rPr lang="en-US" sz="3600" b="1"/>
              <a:t>approaching.</a:t>
            </a:r>
          </a:p>
          <a:p>
            <a:endParaRPr lang="en-US" sz="3600" b="1" dirty="0"/>
          </a:p>
          <a:p>
            <a:r>
              <a:rPr lang="en-US" dirty="0"/>
              <a:t>•	</a:t>
            </a:r>
            <a:r>
              <a:rPr lang="en-US" sz="4000" b="1" dirty="0"/>
              <a:t>Encouragement – Way to Go, Inspiring with Hope, to spur on</a:t>
            </a:r>
          </a:p>
          <a:p>
            <a:r>
              <a:rPr lang="en-US" sz="4000" b="1" dirty="0"/>
              <a:t>•	Exhorting – You can do Better, Give warning and advice</a:t>
            </a:r>
          </a:p>
        </p:txBody>
      </p:sp>
    </p:spTree>
    <p:extLst>
      <p:ext uri="{BB962C8B-B14F-4D97-AF65-F5344CB8AC3E}">
        <p14:creationId xmlns:p14="http://schemas.microsoft.com/office/powerpoint/2010/main" val="325619445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7</TotalTime>
  <Words>184</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Aharoni</vt:lpstr>
      <vt:lpstr>Arial</vt:lpstr>
      <vt:lpstr>Century Gothic</vt:lpstr>
      <vt:lpstr>Vapor Trail</vt:lpstr>
      <vt:lpstr>Worship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dc:title>
  <dc:creator>admin</dc:creator>
  <cp:lastModifiedBy>admin</cp:lastModifiedBy>
  <cp:revision>1</cp:revision>
  <dcterms:created xsi:type="dcterms:W3CDTF">2016-05-15T02:38:29Z</dcterms:created>
  <dcterms:modified xsi:type="dcterms:W3CDTF">2016-05-15T02:46:25Z</dcterms:modified>
</cp:coreProperties>
</file>