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5/16/2015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5/16/2015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5/16/2015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5/16/2015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2062103"/>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will require:</a:t>
            </a:r>
          </a:p>
          <a:p>
            <a:pPr algn="ctr"/>
            <a:r>
              <a:rPr lang="en-US" sz="2800" dirty="0" smtClean="0">
                <a:latin typeface="Arial Black" panose="020B0A04020102020204" pitchFamily="34" charset="0"/>
                <a:cs typeface="Aharoni" panose="02010803020104030203" pitchFamily="2" charset="-79"/>
              </a:rPr>
              <a:t>Life of Faith: Hebrews 11:1 </a:t>
            </a:r>
          </a:p>
          <a:p>
            <a:pPr algn="ctr"/>
            <a:r>
              <a:rPr lang="en-US" sz="2400" dirty="0" smtClean="0">
                <a:latin typeface="Arial Black" panose="020B0A04020102020204" pitchFamily="34" charset="0"/>
              </a:rPr>
              <a:t>Faith is the confidence that what we hope for will actually happen; it gives us assurance about things we cannot see.</a:t>
            </a:r>
            <a:endParaRPr lang="en-US" sz="2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2431435"/>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will require:</a:t>
            </a:r>
          </a:p>
          <a:p>
            <a:pPr algn="ctr"/>
            <a:r>
              <a:rPr lang="en-US" sz="2800" dirty="0" smtClean="0">
                <a:latin typeface="Arial Black" panose="020B0A04020102020204" pitchFamily="34" charset="0"/>
                <a:cs typeface="Aharoni" panose="02010803020104030203" pitchFamily="2" charset="-79"/>
              </a:rPr>
              <a:t>Leaving the Comfortable:</a:t>
            </a:r>
          </a:p>
          <a:p>
            <a:pPr algn="ctr"/>
            <a:r>
              <a:rPr lang="en-US" sz="2400" dirty="0" smtClean="0">
                <a:latin typeface="Arial Black" panose="020B0A04020102020204" pitchFamily="34" charset="0"/>
                <a:cs typeface="Aharoni" panose="02010803020104030203" pitchFamily="2" charset="-79"/>
              </a:rPr>
              <a:t>Luke 5:10-11 Then Jesus said to Simon, “Don’t be afraid; from now on you will fish for people.” So they pulled their boats up on shore, left everything and followed him.</a:t>
            </a: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114800"/>
            <a:ext cx="8839200" cy="2923877"/>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will require:</a:t>
            </a:r>
          </a:p>
          <a:p>
            <a:pPr algn="ctr"/>
            <a:r>
              <a:rPr lang="en-US" sz="2800" dirty="0" smtClean="0">
                <a:latin typeface="Arial Black" panose="020B0A04020102020204" pitchFamily="34" charset="0"/>
                <a:cs typeface="Aharoni" panose="02010803020104030203" pitchFamily="2" charset="-79"/>
              </a:rPr>
              <a:t>Looking for His Direction:</a:t>
            </a:r>
          </a:p>
          <a:p>
            <a:pPr algn="ctr"/>
            <a:r>
              <a:rPr lang="en-US" sz="2800" dirty="0" smtClean="0">
                <a:latin typeface="Arial Black" panose="020B0A04020102020204" pitchFamily="34" charset="0"/>
                <a:cs typeface="Aharoni" panose="02010803020104030203" pitchFamily="2" charset="-79"/>
              </a:rPr>
              <a:t> </a:t>
            </a:r>
            <a:r>
              <a:rPr lang="en-US" sz="2400" dirty="0" smtClean="0">
                <a:latin typeface="Arial Black" panose="020B0A04020102020204" pitchFamily="34" charset="0"/>
                <a:cs typeface="Aharoni" panose="02010803020104030203" pitchFamily="2" charset="-79"/>
              </a:rPr>
              <a:t>Proverbs 3:5-6 Trust in the Lord with all your heart, and do not lean on your own understanding. In all your ways acknowledge him, and he will make straight your paths.</a:t>
            </a:r>
          </a:p>
          <a:p>
            <a:pPr algn="ctr"/>
            <a:endParaRPr lang="en-US" sz="28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114800"/>
            <a:ext cx="8839200" cy="2923877"/>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will require:</a:t>
            </a:r>
          </a:p>
          <a:p>
            <a:pPr algn="ctr"/>
            <a:r>
              <a:rPr lang="en-US" sz="2800" dirty="0" smtClean="0">
                <a:latin typeface="Arial Black" panose="020B0A04020102020204" pitchFamily="34" charset="0"/>
                <a:cs typeface="Aharoni" panose="02010803020104030203" pitchFamily="2" charset="-79"/>
              </a:rPr>
              <a:t>Looking for His Direction:</a:t>
            </a:r>
          </a:p>
          <a:p>
            <a:pPr algn="ctr"/>
            <a:r>
              <a:rPr lang="en-US" sz="2800" dirty="0" smtClean="0">
                <a:latin typeface="Arial Black" panose="020B0A04020102020204" pitchFamily="34" charset="0"/>
                <a:cs typeface="Aharoni" panose="02010803020104030203" pitchFamily="2" charset="-79"/>
              </a:rPr>
              <a:t> </a:t>
            </a:r>
            <a:r>
              <a:rPr lang="en-US" sz="2400" dirty="0" smtClean="0">
                <a:latin typeface="Arial Black" panose="020B0A04020102020204" pitchFamily="34" charset="0"/>
                <a:cs typeface="Aharoni" panose="02010803020104030203" pitchFamily="2" charset="-79"/>
              </a:rPr>
              <a:t>Proverbs 3:5-6 Trust in the Lord with all your heart, and do not lean on your own understanding. In all your ways acknowledge him, and he will make straight your paths.</a:t>
            </a:r>
          </a:p>
          <a:p>
            <a:pPr algn="ctr"/>
            <a:endParaRPr lang="en-US" sz="28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601587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245</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5</cp:revision>
  <dcterms:created xsi:type="dcterms:W3CDTF">2015-05-17T01:00:09Z</dcterms:created>
  <dcterms:modified xsi:type="dcterms:W3CDTF">2015-05-17T01:43:24Z</dcterms:modified>
</cp:coreProperties>
</file>