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17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5/23/2015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73385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5/23/2015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92665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5/23/2015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46065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5/23/2015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63265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6440DA-7441-45CA-9F95-87BDC565293B}" type="datetimeFigureOut">
              <a:rPr lang="en-US" smtClean="0"/>
              <a:t>5/23/2015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966914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6440DA-7441-45CA-9F95-87BDC565293B}" type="datetimeFigureOut">
              <a:rPr lang="en-US" smtClean="0"/>
              <a:t>5/23/2015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56725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6440DA-7441-45CA-9F95-87BDC565293B}" type="datetimeFigureOut">
              <a:rPr lang="en-US" smtClean="0"/>
              <a:t>5/23/2015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365165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6440DA-7441-45CA-9F95-87BDC565293B}" type="datetimeFigureOut">
              <a:rPr lang="en-US" smtClean="0"/>
              <a:t>5/23/2015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159046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440DA-7441-45CA-9F95-87BDC565293B}" type="datetimeFigureOut">
              <a:rPr lang="en-US" smtClean="0"/>
              <a:t>5/23/2015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309378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440DA-7441-45CA-9F95-87BDC565293B}" type="datetimeFigureOut">
              <a:rPr lang="en-US" smtClean="0"/>
              <a:t>5/23/2015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43684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440DA-7441-45CA-9F95-87BDC565293B}" type="datetimeFigureOut">
              <a:rPr lang="en-US" smtClean="0"/>
              <a:t>5/23/2015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732565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440DA-7441-45CA-9F95-87BDC565293B}" type="datetimeFigureOut">
              <a:rPr lang="en-US" smtClean="0"/>
              <a:t>5/23/2015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282A1-F3FA-4A1C-A5F9-FA4683A0E6D5}" type="slidenum">
              <a:rPr lang="en-US" smtClean="0"/>
              <a:t>‹#›</a:t>
            </a:fld>
            <a:endParaRPr lang="en-US"/>
          </a:p>
        </p:txBody>
      </p:sp>
    </p:spTree>
    <p:extLst>
      <p:ext uri="{BB962C8B-B14F-4D97-AF65-F5344CB8AC3E}">
        <p14:creationId xmlns:p14="http://schemas.microsoft.com/office/powerpoint/2010/main" val="852987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248" y="1161713"/>
            <a:ext cx="7590802" cy="3962399"/>
          </a:xfrm>
          <a:prstGeom prst="rect">
            <a:avLst/>
          </a:prstGeom>
        </p:spPr>
      </p:pic>
      <p:sp>
        <p:nvSpPr>
          <p:cNvPr id="5" name="Rectangle 4"/>
          <p:cNvSpPr/>
          <p:nvPr/>
        </p:nvSpPr>
        <p:spPr>
          <a:xfrm>
            <a:off x="152400" y="5029200"/>
            <a:ext cx="8839200" cy="1815882"/>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Genesis 12:1</a:t>
            </a:r>
            <a:r>
              <a:rPr lang="en-US" sz="2800" dirty="0" smtClean="0">
                <a:latin typeface="Aharoni" panose="02010803020104030203" pitchFamily="2" charset="-79"/>
                <a:cs typeface="Aharoni" panose="02010803020104030203" pitchFamily="2" charset="-79"/>
              </a:rPr>
              <a:t> </a:t>
            </a:r>
            <a:r>
              <a:rPr lang="en-US" sz="2800" dirty="0" smtClean="0">
                <a:latin typeface="Arial Black" panose="020B0A04020102020204" pitchFamily="34" charset="0"/>
                <a:cs typeface="Aharoni" panose="02010803020104030203" pitchFamily="2" charset="-79"/>
              </a:rPr>
              <a:t>The </a:t>
            </a:r>
            <a:r>
              <a:rPr lang="en-US" sz="2800" cap="small" dirty="0" smtClean="0">
                <a:effectLst/>
                <a:latin typeface="Arial Black" panose="020B0A04020102020204" pitchFamily="34" charset="0"/>
                <a:cs typeface="Aharoni" panose="02010803020104030203" pitchFamily="2" charset="-79"/>
              </a:rPr>
              <a:t>Lord</a:t>
            </a:r>
            <a:r>
              <a:rPr lang="en-US" sz="2800" dirty="0" smtClean="0">
                <a:latin typeface="Arial Black" panose="020B0A04020102020204" pitchFamily="34" charset="0"/>
                <a:cs typeface="Aharoni" panose="02010803020104030203" pitchFamily="2" charset="-79"/>
              </a:rPr>
              <a:t> had said to Abram, “Leave your native country, your relatives, and your father’s family, and go to the land that I will show you. </a:t>
            </a:r>
            <a:endParaRPr lang="en-US" sz="2800" dirty="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1031504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0792" y="1161713"/>
            <a:ext cx="5949208" cy="3105487"/>
          </a:xfrm>
          <a:prstGeom prst="rect">
            <a:avLst/>
          </a:prstGeom>
        </p:spPr>
      </p:pic>
      <p:sp>
        <p:nvSpPr>
          <p:cNvPr id="5" name="Rectangle 4"/>
          <p:cNvSpPr/>
          <p:nvPr/>
        </p:nvSpPr>
        <p:spPr>
          <a:xfrm>
            <a:off x="152400" y="4343400"/>
            <a:ext cx="8839200" cy="769441"/>
          </a:xfrm>
          <a:prstGeom prst="rect">
            <a:avLst/>
          </a:prstGeom>
        </p:spPr>
        <p:txBody>
          <a:bodyPr wrap="square">
            <a:spAutoFit/>
          </a:bodyPr>
          <a:lstStyle/>
          <a:p>
            <a:pPr algn="ctr"/>
            <a:r>
              <a:rPr lang="en-US" sz="4400" dirty="0" smtClean="0">
                <a:latin typeface="Arial Black" panose="020B0A04020102020204" pitchFamily="34" charset="0"/>
                <a:cs typeface="Aharoni" panose="02010803020104030203" pitchFamily="2" charset="-79"/>
              </a:rPr>
              <a:t>Must be LAID with Grace</a:t>
            </a:r>
            <a:endParaRPr lang="en-US" sz="4400" dirty="0" smtClean="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643163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2200" y="1066800"/>
            <a:ext cx="4196608" cy="2190630"/>
          </a:xfrm>
          <a:prstGeom prst="rect">
            <a:avLst/>
          </a:prstGeom>
        </p:spPr>
      </p:pic>
      <p:sp>
        <p:nvSpPr>
          <p:cNvPr id="5" name="Rectangle 4"/>
          <p:cNvSpPr/>
          <p:nvPr/>
        </p:nvSpPr>
        <p:spPr>
          <a:xfrm>
            <a:off x="152400" y="4343400"/>
            <a:ext cx="8839200" cy="523220"/>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 </a:t>
            </a:r>
            <a:endParaRPr lang="en-US" sz="2400" dirty="0" smtClean="0">
              <a:latin typeface="Arial Black" panose="020B0A04020102020204" pitchFamily="34" charset="0"/>
              <a:cs typeface="Aharoni" panose="02010803020104030203" pitchFamily="2" charset="-79"/>
            </a:endParaRPr>
          </a:p>
        </p:txBody>
      </p:sp>
      <p:sp>
        <p:nvSpPr>
          <p:cNvPr id="2" name="Rectangle 1"/>
          <p:cNvSpPr/>
          <p:nvPr/>
        </p:nvSpPr>
        <p:spPr>
          <a:xfrm>
            <a:off x="0" y="3505200"/>
            <a:ext cx="9144000" cy="3046988"/>
          </a:xfrm>
          <a:prstGeom prst="rect">
            <a:avLst/>
          </a:prstGeom>
        </p:spPr>
        <p:txBody>
          <a:bodyPr wrap="square">
            <a:spAutoFit/>
          </a:bodyPr>
          <a:lstStyle/>
          <a:p>
            <a:pPr algn="ctr">
              <a:spcAft>
                <a:spcPts val="0"/>
              </a:spcAft>
            </a:pPr>
            <a:r>
              <a:rPr lang="en-US" sz="2400" i="1" dirty="0" smtClean="0">
                <a:latin typeface="Arial Black" panose="020B0A04020102020204" pitchFamily="34" charset="0"/>
              </a:rPr>
              <a:t>Gen. 8:21-22, And when the Lord smelled the pleasing aroma, the Lord said in his heart, “I will never again curse</a:t>
            </a:r>
            <a:r>
              <a:rPr lang="en-US" sz="2400" i="1" baseline="30000" dirty="0" smtClean="0">
                <a:latin typeface="Arial Black" panose="020B0A04020102020204" pitchFamily="34" charset="0"/>
              </a:rPr>
              <a:t> </a:t>
            </a:r>
            <a:r>
              <a:rPr lang="en-US" sz="2400" i="1" dirty="0" smtClean="0">
                <a:latin typeface="Arial Black" panose="020B0A04020102020204" pitchFamily="34" charset="0"/>
              </a:rPr>
              <a:t>the ground because of man, for the intention of man's heart is evil from his youth. Neither will I ever again strike down every living creature as I have done. </a:t>
            </a:r>
            <a:r>
              <a:rPr lang="en-US" sz="2400" i="1" baseline="30000" dirty="0" smtClean="0">
                <a:latin typeface="Arial Black" panose="020B0A04020102020204" pitchFamily="34" charset="0"/>
              </a:rPr>
              <a:t> </a:t>
            </a:r>
            <a:r>
              <a:rPr lang="en-US" sz="2400" i="1" dirty="0" smtClean="0">
                <a:latin typeface="Arial Black" panose="020B0A04020102020204" pitchFamily="34" charset="0"/>
              </a:rPr>
              <a:t>While the earth remains, seedtime and harvest, cold and heat, summer and winter, day and night, shall not cease.”</a:t>
            </a:r>
            <a:endParaRPr lang="en-US" sz="2400" dirty="0">
              <a:effectLst/>
              <a:latin typeface="Arial Black" panose="020B0A04020102020204" pitchFamily="34" charset="0"/>
            </a:endParaRPr>
          </a:p>
        </p:txBody>
      </p:sp>
    </p:spTree>
    <p:extLst>
      <p:ext uri="{BB962C8B-B14F-4D97-AF65-F5344CB8AC3E}">
        <p14:creationId xmlns:p14="http://schemas.microsoft.com/office/powerpoint/2010/main" val="425367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1161714"/>
            <a:ext cx="4724400" cy="2466137"/>
          </a:xfrm>
          <a:prstGeom prst="rect">
            <a:avLst/>
          </a:prstGeom>
        </p:spPr>
      </p:pic>
      <p:sp>
        <p:nvSpPr>
          <p:cNvPr id="2" name="Rectangle 1"/>
          <p:cNvSpPr/>
          <p:nvPr/>
        </p:nvSpPr>
        <p:spPr>
          <a:xfrm>
            <a:off x="304800" y="3627851"/>
            <a:ext cx="8839200" cy="3173176"/>
          </a:xfrm>
          <a:prstGeom prst="rect">
            <a:avLst/>
          </a:prstGeom>
        </p:spPr>
        <p:txBody>
          <a:bodyPr wrap="square">
            <a:spAutoFit/>
          </a:bodyPr>
          <a:lstStyle/>
          <a:p>
            <a:pPr algn="ctr">
              <a:lnSpc>
                <a:spcPct val="115000"/>
              </a:lnSpc>
            </a:pPr>
            <a:r>
              <a:rPr lang="en-US" sz="2800" b="1" i="1" u="sng" dirty="0">
                <a:latin typeface="Times New Roman" panose="02020603050405020304" pitchFamily="18" charset="0"/>
                <a:ea typeface="Calibri" panose="020F0502020204030204" pitchFamily="34" charset="0"/>
                <a:cs typeface="Times New Roman" panose="02020603050405020304" pitchFamily="18" charset="0"/>
              </a:rPr>
              <a:t>Common Grace:</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b="1" i="1" dirty="0">
                <a:latin typeface="Times New Roman" panose="02020603050405020304" pitchFamily="18" charset="0"/>
                <a:ea typeface="Calibri" panose="020F0502020204030204" pitchFamily="34" charset="0"/>
              </a:rPr>
              <a:t>Common grace then is not limited to the elect. </a:t>
            </a:r>
            <a:endParaRPr lang="en-US" sz="2800" b="1" dirty="0">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800" b="1" i="1" dirty="0">
                <a:latin typeface="Times New Roman" panose="02020603050405020304" pitchFamily="18" charset="0"/>
                <a:ea typeface="Calibri" panose="020F0502020204030204" pitchFamily="34" charset="0"/>
              </a:rPr>
              <a:t>Common grace is given more to the unsaved than those that believe. </a:t>
            </a:r>
            <a:endParaRPr lang="en-US" sz="2800" b="1" dirty="0">
              <a:latin typeface="Times New Roman" panose="02020603050405020304" pitchFamily="18"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2800" b="1" i="1" dirty="0">
                <a:latin typeface="Times New Roman" panose="02020603050405020304" pitchFamily="18" charset="0"/>
                <a:ea typeface="Calibri" panose="020F0502020204030204" pitchFamily="34" charset="0"/>
              </a:rPr>
              <a:t>I believe that one of the reasons that God shows this common grace is for evangelism. </a:t>
            </a:r>
            <a:endParaRPr lang="en-US" sz="2800" b="1" i="1" dirty="0" smtClean="0">
              <a:latin typeface="Times New Roman" panose="02020603050405020304" pitchFamily="18"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2800" b="1" i="1" dirty="0" smtClean="0">
                <a:latin typeface="Times New Roman" panose="02020603050405020304" pitchFamily="18" charset="0"/>
                <a:ea typeface="Calibri" panose="020F0502020204030204" pitchFamily="34" charset="0"/>
              </a:rPr>
              <a:t>It Seems </a:t>
            </a:r>
            <a:endParaRPr lang="en-US" sz="2800" b="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9334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1143178"/>
            <a:ext cx="4806208" cy="2508841"/>
          </a:xfrm>
          <a:prstGeom prst="rect">
            <a:avLst/>
          </a:prstGeom>
        </p:spPr>
      </p:pic>
      <p:sp>
        <p:nvSpPr>
          <p:cNvPr id="5" name="Rectangle 4"/>
          <p:cNvSpPr/>
          <p:nvPr/>
        </p:nvSpPr>
        <p:spPr>
          <a:xfrm>
            <a:off x="152400" y="4114800"/>
            <a:ext cx="8839200" cy="1938992"/>
          </a:xfrm>
          <a:prstGeom prst="rect">
            <a:avLst/>
          </a:prstGeom>
        </p:spPr>
        <p:txBody>
          <a:bodyPr wrap="square">
            <a:spAutoFit/>
          </a:bodyPr>
          <a:lstStyle/>
          <a:p>
            <a:pPr marL="342900" marR="0" lvl="0" indent="-342900">
              <a:spcBef>
                <a:spcPts val="0"/>
              </a:spcBef>
              <a:spcAft>
                <a:spcPts val="0"/>
              </a:spcAft>
              <a:buFont typeface="Symbol" panose="05050102010706020507" pitchFamily="18" charset="2"/>
              <a:buChar char=""/>
            </a:pPr>
            <a:r>
              <a:rPr lang="en-US" sz="4000" b="1" i="1" dirty="0">
                <a:latin typeface="Times New Roman" panose="02020603050405020304" pitchFamily="18" charset="0"/>
                <a:ea typeface="Calibri" panose="020F0502020204030204" pitchFamily="34" charset="0"/>
              </a:rPr>
              <a:t>Common grace never will remove the guilt and the penalty of sin in anyone’s life. </a:t>
            </a:r>
            <a:endParaRPr lang="en-US" sz="4000" b="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601587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33600" y="1143178"/>
            <a:ext cx="4806208" cy="2508841"/>
          </a:xfrm>
          <a:prstGeom prst="rect">
            <a:avLst/>
          </a:prstGeom>
        </p:spPr>
      </p:pic>
      <p:sp>
        <p:nvSpPr>
          <p:cNvPr id="5" name="Rectangle 4"/>
          <p:cNvSpPr/>
          <p:nvPr/>
        </p:nvSpPr>
        <p:spPr>
          <a:xfrm>
            <a:off x="117104" y="3652019"/>
            <a:ext cx="8839200" cy="3662541"/>
          </a:xfrm>
          <a:prstGeom prst="rect">
            <a:avLst/>
          </a:prstGeom>
        </p:spPr>
        <p:txBody>
          <a:bodyPr wrap="square">
            <a:spAutoFit/>
          </a:bodyPr>
          <a:lstStyle/>
          <a:p>
            <a:pPr marL="342900" marR="0" lvl="0" indent="-342900">
              <a:spcBef>
                <a:spcPts val="0"/>
              </a:spcBef>
              <a:spcAft>
                <a:spcPts val="0"/>
              </a:spcAft>
              <a:buFont typeface="Symbol" panose="05050102010706020507" pitchFamily="18" charset="2"/>
              <a:buChar char=""/>
            </a:pPr>
            <a:r>
              <a:rPr lang="en-US" sz="2400" b="1" i="1" dirty="0">
                <a:latin typeface="Times New Roman" panose="02020603050405020304" pitchFamily="18" charset="0"/>
                <a:ea typeface="Calibri" panose="020F0502020204030204" pitchFamily="34" charset="0"/>
              </a:rPr>
              <a:t>Common grace can be rejected.  </a:t>
            </a:r>
            <a:endParaRPr lang="en-US" sz="2400" b="1" dirty="0">
              <a:latin typeface="Times New Roman" panose="02020603050405020304" pitchFamily="18"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2400" b="1" i="1" dirty="0">
                <a:latin typeface="Times New Roman" panose="02020603050405020304" pitchFamily="18" charset="0"/>
                <a:ea typeface="Calibri" panose="020F0502020204030204" pitchFamily="34" charset="0"/>
              </a:rPr>
              <a:t>Romans 1:21-22 God has spoken to man through the creation and man even though he saw the light of the fact that God was a supreme being his eternal power and divinity he turned away from that grace.  </a:t>
            </a:r>
            <a:endParaRPr lang="en-US" sz="2400" b="1" dirty="0">
              <a:latin typeface="Times New Roman" panose="02020603050405020304" pitchFamily="18"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2400" b="1" i="1" dirty="0">
                <a:latin typeface="Times New Roman" panose="02020603050405020304" pitchFamily="18" charset="0"/>
                <a:ea typeface="Calibri" panose="020F0502020204030204" pitchFamily="34" charset="0"/>
              </a:rPr>
              <a:t>Everyone does what is right in his own eyes.  So what is good for one is different for another, we need a trustworthy and true guide for your life and I believe that is the Word of God.  </a:t>
            </a:r>
            <a:endParaRPr lang="en-US" sz="2400" b="1" dirty="0">
              <a:latin typeface="Times New Roman" panose="02020603050405020304" pitchFamily="18"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endParaRPr lang="en-US" sz="4000" b="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34144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6781800" cy="782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9400" y="1066800"/>
            <a:ext cx="2362200" cy="1233069"/>
          </a:xfrm>
          <a:prstGeom prst="rect">
            <a:avLst/>
          </a:prstGeom>
        </p:spPr>
      </p:pic>
      <p:sp>
        <p:nvSpPr>
          <p:cNvPr id="5" name="Rectangle 4"/>
          <p:cNvSpPr/>
          <p:nvPr/>
        </p:nvSpPr>
        <p:spPr>
          <a:xfrm>
            <a:off x="152400" y="1600200"/>
            <a:ext cx="8839200" cy="4216539"/>
          </a:xfrm>
          <a:prstGeom prst="rect">
            <a:avLst/>
          </a:prstGeom>
        </p:spPr>
        <p:txBody>
          <a:bodyPr wrap="square">
            <a:spAutoFit/>
          </a:bodyPr>
          <a:lstStyle/>
          <a:p>
            <a:pPr algn="ctr">
              <a:spcAft>
                <a:spcPts val="0"/>
              </a:spcAft>
            </a:pPr>
            <a:r>
              <a:rPr lang="en-US" sz="4400" b="1" i="1" u="sng" dirty="0">
                <a:latin typeface="Times New Roman" panose="02020603050405020304" pitchFamily="18" charset="0"/>
              </a:rPr>
              <a:t>Saving Grace:</a:t>
            </a:r>
            <a:endParaRPr lang="en-US" sz="4000" dirty="0"/>
          </a:p>
          <a:p>
            <a:pPr algn="ctr">
              <a:spcAft>
                <a:spcPts val="0"/>
              </a:spcAft>
            </a:pPr>
            <a:r>
              <a:rPr lang="en-US" sz="2800" b="1" i="1" dirty="0">
                <a:solidFill>
                  <a:srgbClr val="000000"/>
                </a:solidFill>
                <a:latin typeface="Times New Roman" panose="02020603050405020304" pitchFamily="18" charset="0"/>
                <a:cs typeface="Times New Roman" panose="02020603050405020304" pitchFamily="18" charset="0"/>
              </a:rPr>
              <a:t>Ephesians 2:8 For </a:t>
            </a:r>
            <a:r>
              <a:rPr lang="en-US" sz="2800" b="1" i="1" dirty="0">
                <a:latin typeface="Times New Roman" panose="02020603050405020304" pitchFamily="18" charset="0"/>
                <a:cs typeface="Times New Roman" panose="02020603050405020304" pitchFamily="18" charset="0"/>
              </a:rPr>
              <a:t>by grace you have been saved through faith. And this is not your own doing; it is the gift of God,</a:t>
            </a:r>
            <a:endParaRPr lang="en-US" sz="2800" b="1" dirty="0">
              <a:latin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b="1" i="1" dirty="0">
                <a:latin typeface="Times New Roman" panose="02020603050405020304" pitchFamily="18" charset="0"/>
                <a:ea typeface="Calibri" panose="020F0502020204030204" pitchFamily="34" charset="0"/>
                <a:cs typeface="Times New Roman" panose="02020603050405020304" pitchFamily="18" charset="0"/>
              </a:rPr>
              <a:t>Grace that one must fully come too, to gain a true understanding  of God</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b="1" i="1" dirty="0">
                <a:latin typeface="Times New Roman" panose="02020603050405020304" pitchFamily="18" charset="0"/>
                <a:ea typeface="Calibri" panose="020F0502020204030204" pitchFamily="34" charset="0"/>
                <a:cs typeface="Times New Roman" panose="02020603050405020304" pitchFamily="18" charset="0"/>
              </a:rPr>
              <a:t>We are sinners and need God to free of sin by admitting that we need a Savior. </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b="1" i="1" dirty="0">
                <a:latin typeface="Times New Roman" panose="02020603050405020304" pitchFamily="18" charset="0"/>
                <a:ea typeface="Calibri" panose="020F0502020204030204" pitchFamily="34" charset="0"/>
                <a:cs typeface="Times New Roman" panose="02020603050405020304" pitchFamily="18" charset="0"/>
              </a:rPr>
              <a:t>Remember from the place we came! Ephesians 2:1-7</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206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1"/>
            <a:ext cx="8839200" cy="3416320"/>
          </a:xfrm>
          <a:prstGeom prst="rect">
            <a:avLst/>
          </a:prstGeom>
        </p:spPr>
        <p:txBody>
          <a:bodyPr wrap="square">
            <a:spAutoFit/>
          </a:bodyPr>
          <a:lstStyle/>
          <a:p>
            <a:pPr algn="ctr">
              <a:spcAft>
                <a:spcPts val="0"/>
              </a:spcAft>
            </a:pPr>
            <a:r>
              <a:rPr lang="en-US" sz="3600" dirty="0">
                <a:latin typeface="Times New Roman"/>
                <a:ea typeface="Times New Roman"/>
              </a:rPr>
              <a:t>Isaiah 55:8-9</a:t>
            </a:r>
            <a:endParaRPr lang="en-US" sz="3600" dirty="0" smtClean="0">
              <a:effectLst/>
            </a:endParaRPr>
          </a:p>
          <a:p>
            <a:pPr algn="ctr">
              <a:spcAft>
                <a:spcPts val="0"/>
              </a:spcAft>
            </a:pPr>
            <a:r>
              <a:rPr lang="en-US" sz="3600" dirty="0">
                <a:latin typeface="Times New Roman"/>
                <a:ea typeface="Times New Roman"/>
              </a:rPr>
              <a:t>For my thoughts are not your thoughts, neither are your ways my ways, declares the Lord. For as the heavens are higher than the earth, so are my ways higher than your ways and my thoughts than your thoughts.</a:t>
            </a:r>
            <a:endParaRPr lang="en-US" sz="3600" dirty="0">
              <a:effectLst/>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638436"/>
            <a:ext cx="2349500" cy="2798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0143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225</Words>
  <Application>Microsoft Office PowerPoint</Application>
  <PresentationFormat>On-screen Show (4:3)</PresentationFormat>
  <Paragraphs>20</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Aharoni</vt:lpstr>
      <vt:lpstr>Arial</vt:lpstr>
      <vt:lpstr>Arial Black</vt:lpstr>
      <vt:lpstr>Calibri</vt:lpstr>
      <vt:lpstr>Courier New</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admin</cp:lastModifiedBy>
  <cp:revision>6</cp:revision>
  <dcterms:created xsi:type="dcterms:W3CDTF">2015-05-17T01:00:09Z</dcterms:created>
  <dcterms:modified xsi:type="dcterms:W3CDTF">2015-05-24T01:08:13Z</dcterms:modified>
</cp:coreProperties>
</file>