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7" r:id="rId7"/>
    <p:sldId id="268" r:id="rId8"/>
    <p:sldId id="269" r:id="rId9"/>
    <p:sldId id="266"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428" y="-3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6/14/2015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73385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6/14/2015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92665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6/14/2015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46065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6/14/2015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63265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6440DA-7441-45CA-9F95-87BDC565293B}" type="datetimeFigureOut">
              <a:rPr lang="en-US" smtClean="0"/>
              <a:t>6/14/2015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96691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6440DA-7441-45CA-9F95-87BDC565293B}" type="datetimeFigureOut">
              <a:rPr lang="en-US" smtClean="0"/>
              <a:t>6/14/2015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56725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6440DA-7441-45CA-9F95-87BDC565293B}" type="datetimeFigureOut">
              <a:rPr lang="en-US" smtClean="0"/>
              <a:t>6/14/2015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365165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6440DA-7441-45CA-9F95-87BDC565293B}" type="datetimeFigureOut">
              <a:rPr lang="en-US" smtClean="0"/>
              <a:t>6/14/2015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159046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440DA-7441-45CA-9F95-87BDC565293B}" type="datetimeFigureOut">
              <a:rPr lang="en-US" smtClean="0"/>
              <a:t>6/14/2015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309378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440DA-7441-45CA-9F95-87BDC565293B}" type="datetimeFigureOut">
              <a:rPr lang="en-US" smtClean="0"/>
              <a:t>6/14/2015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43684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440DA-7441-45CA-9F95-87BDC565293B}" type="datetimeFigureOut">
              <a:rPr lang="en-US" smtClean="0"/>
              <a:t>6/14/2015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73256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440DA-7441-45CA-9F95-87BDC565293B}" type="datetimeFigureOut">
              <a:rPr lang="en-US" smtClean="0"/>
              <a:t>6/14/2015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282A1-F3FA-4A1C-A5F9-FA4683A0E6D5}" type="slidenum">
              <a:rPr lang="en-US" smtClean="0"/>
              <a:t>‹#›</a:t>
            </a:fld>
            <a:endParaRPr lang="en-US"/>
          </a:p>
        </p:txBody>
      </p:sp>
    </p:spTree>
    <p:extLst>
      <p:ext uri="{BB962C8B-B14F-4D97-AF65-F5344CB8AC3E}">
        <p14:creationId xmlns:p14="http://schemas.microsoft.com/office/powerpoint/2010/main" val="852987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248" y="1161713"/>
            <a:ext cx="7590802" cy="3962399"/>
          </a:xfrm>
          <a:prstGeom prst="rect">
            <a:avLst/>
          </a:prstGeom>
        </p:spPr>
      </p:pic>
      <p:sp>
        <p:nvSpPr>
          <p:cNvPr id="5" name="Rectangle 4"/>
          <p:cNvSpPr/>
          <p:nvPr/>
        </p:nvSpPr>
        <p:spPr>
          <a:xfrm>
            <a:off x="152400" y="5029200"/>
            <a:ext cx="8839200" cy="1815882"/>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Genesis 12:1</a:t>
            </a:r>
            <a:r>
              <a:rPr lang="en-US" sz="2800" dirty="0" smtClean="0">
                <a:latin typeface="Aharoni" panose="02010803020104030203" pitchFamily="2" charset="-79"/>
                <a:cs typeface="Aharoni" panose="02010803020104030203" pitchFamily="2" charset="-79"/>
              </a:rPr>
              <a:t> </a:t>
            </a:r>
            <a:r>
              <a:rPr lang="en-US" sz="2800" dirty="0" smtClean="0">
                <a:latin typeface="Arial Black" panose="020B0A04020102020204" pitchFamily="34" charset="0"/>
                <a:cs typeface="Aharoni" panose="02010803020104030203" pitchFamily="2" charset="-79"/>
              </a:rPr>
              <a:t>The </a:t>
            </a:r>
            <a:r>
              <a:rPr lang="en-US" sz="2800" cap="small" dirty="0" smtClean="0">
                <a:effectLst/>
                <a:latin typeface="Arial Black" panose="020B0A04020102020204" pitchFamily="34" charset="0"/>
                <a:cs typeface="Aharoni" panose="02010803020104030203" pitchFamily="2" charset="-79"/>
              </a:rPr>
              <a:t>Lord</a:t>
            </a:r>
            <a:r>
              <a:rPr lang="en-US" sz="2800" dirty="0" smtClean="0">
                <a:latin typeface="Arial Black" panose="020B0A04020102020204" pitchFamily="34" charset="0"/>
                <a:cs typeface="Aharoni" panose="02010803020104030203" pitchFamily="2" charset="-79"/>
              </a:rPr>
              <a:t> had said to Abram, “Leave your native country, your relatives, and your father’s family, and go to the land that I will show you. </a:t>
            </a:r>
            <a:endParaRPr lang="en-US" sz="2800" dirty="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1031504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1"/>
            <a:ext cx="8839200" cy="3416320"/>
          </a:xfrm>
          <a:prstGeom prst="rect">
            <a:avLst/>
          </a:prstGeom>
        </p:spPr>
        <p:txBody>
          <a:bodyPr wrap="square">
            <a:spAutoFit/>
          </a:bodyPr>
          <a:lstStyle/>
          <a:p>
            <a:pPr algn="ctr">
              <a:spcAft>
                <a:spcPts val="0"/>
              </a:spcAft>
            </a:pPr>
            <a:r>
              <a:rPr lang="en-US" sz="3600" dirty="0">
                <a:latin typeface="Times New Roman"/>
                <a:ea typeface="Times New Roman"/>
              </a:rPr>
              <a:t>Isaiah 55:8-9</a:t>
            </a:r>
            <a:endParaRPr lang="en-US" sz="3600" dirty="0" smtClean="0">
              <a:effectLst/>
            </a:endParaRPr>
          </a:p>
          <a:p>
            <a:pPr algn="ctr">
              <a:spcAft>
                <a:spcPts val="0"/>
              </a:spcAft>
            </a:pPr>
            <a:r>
              <a:rPr lang="en-US" sz="3600" dirty="0">
                <a:latin typeface="Times New Roman"/>
                <a:ea typeface="Times New Roman"/>
              </a:rPr>
              <a:t>For my thoughts are not your thoughts, neither are your ways my ways, declares the Lord. For as the heavens are higher than the earth, so are my ways higher than your ways and my thoughts than your thoughts.</a:t>
            </a:r>
            <a:endParaRPr lang="en-US" sz="3600" dirty="0">
              <a:effectLst/>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638436"/>
            <a:ext cx="2349500" cy="2798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0143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0792" y="1161713"/>
            <a:ext cx="5949208" cy="3105487"/>
          </a:xfrm>
          <a:prstGeom prst="rect">
            <a:avLst/>
          </a:prstGeom>
        </p:spPr>
      </p:pic>
      <p:sp>
        <p:nvSpPr>
          <p:cNvPr id="5" name="Rectangle 4"/>
          <p:cNvSpPr/>
          <p:nvPr/>
        </p:nvSpPr>
        <p:spPr>
          <a:xfrm>
            <a:off x="152400" y="4343400"/>
            <a:ext cx="8839200" cy="769441"/>
          </a:xfrm>
          <a:prstGeom prst="rect">
            <a:avLst/>
          </a:prstGeom>
        </p:spPr>
        <p:txBody>
          <a:bodyPr wrap="square">
            <a:spAutoFit/>
          </a:bodyPr>
          <a:lstStyle/>
          <a:p>
            <a:pPr algn="ctr"/>
            <a:r>
              <a:rPr lang="en-US" sz="4400" dirty="0" smtClean="0">
                <a:latin typeface="Arial Black" panose="020B0A04020102020204" pitchFamily="34" charset="0"/>
                <a:cs typeface="Aharoni" panose="02010803020104030203" pitchFamily="2" charset="-79"/>
              </a:rPr>
              <a:t>We must </a:t>
            </a:r>
            <a:r>
              <a:rPr lang="en-US" sz="4400" dirty="0" smtClean="0">
                <a:latin typeface="Arial Black" panose="020B0A04020102020204" pitchFamily="34" charset="0"/>
                <a:cs typeface="Aharoni" panose="02010803020104030203" pitchFamily="2" charset="-79"/>
              </a:rPr>
              <a:t>marked by GIVING</a:t>
            </a:r>
            <a:endParaRPr lang="en-US" sz="4400" dirty="0" smtClean="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643163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4343400"/>
            <a:ext cx="8839200" cy="523220"/>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 </a:t>
            </a:r>
            <a:endParaRPr lang="en-US" sz="2400" dirty="0" smtClean="0">
              <a:latin typeface="Arial Black" panose="020B0A04020102020204" pitchFamily="34" charset="0"/>
              <a:cs typeface="Aharoni" panose="02010803020104030203" pitchFamily="2" charset="-79"/>
            </a:endParaRPr>
          </a:p>
        </p:txBody>
      </p:sp>
      <p:sp>
        <p:nvSpPr>
          <p:cNvPr id="3" name="Rectangle 2"/>
          <p:cNvSpPr/>
          <p:nvPr/>
        </p:nvSpPr>
        <p:spPr>
          <a:xfrm>
            <a:off x="76200" y="76200"/>
            <a:ext cx="8991600" cy="5826210"/>
          </a:xfrm>
          <a:prstGeom prst="rect">
            <a:avLst/>
          </a:prstGeom>
        </p:spPr>
        <p:txBody>
          <a:bodyPr wrap="square">
            <a:spAutoFit/>
          </a:bodyPr>
          <a:lstStyle/>
          <a:p>
            <a:pPr algn="ctr">
              <a:lnSpc>
                <a:spcPct val="115000"/>
              </a:lnSpc>
            </a:pPr>
            <a:r>
              <a:rPr lang="en-US" sz="3600" b="1" dirty="0">
                <a:latin typeface="Times New Roman"/>
                <a:ea typeface="Times New Roman"/>
                <a:cs typeface="Times New Roman"/>
              </a:rPr>
              <a:t>I Chronicles 29:10-17</a:t>
            </a:r>
            <a:endParaRPr lang="en-US" sz="3600" b="1" dirty="0">
              <a:ea typeface="Calibri"/>
              <a:cs typeface="Times New Roman"/>
            </a:endParaRPr>
          </a:p>
          <a:p>
            <a:pPr algn="ctr">
              <a:lnSpc>
                <a:spcPct val="115000"/>
              </a:lnSpc>
            </a:pPr>
            <a:r>
              <a:rPr lang="en-US" sz="2400" b="1" dirty="0">
                <a:latin typeface="Times New Roman"/>
                <a:ea typeface="Times New Roman"/>
                <a:cs typeface="Times New Roman"/>
              </a:rPr>
              <a:t>David praised the Lord in the presence of the whole assembly, saying, “Praise be to you, Lord, the God of our father Israel, from everlasting to everlasting. Yours, Lord, is the greatness and the power and the glory and the majesty and the splendor, for everything in heaven and earth is yours. Yours, Lord, is the kingdom; you are exalted as head over all. Wealth and honor come from you; you are the ruler of all things. In your hands are strength and power to exalt and give strength to all. Now, our God, we give you thanks, and praise your glorious name. “But who am I, and who are my people, that we should be able to give as generously as this? Everything comes from you, and we have given you only what comes from your hand.</a:t>
            </a:r>
            <a:endParaRPr lang="en-US" sz="2400" b="1" dirty="0">
              <a:ea typeface="Calibri"/>
              <a:cs typeface="Times New Roman"/>
            </a:endParaRPr>
          </a:p>
        </p:txBody>
      </p:sp>
    </p:spTree>
    <p:extLst>
      <p:ext uri="{BB962C8B-B14F-4D97-AF65-F5344CB8AC3E}">
        <p14:creationId xmlns:p14="http://schemas.microsoft.com/office/powerpoint/2010/main" val="425367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1161714"/>
            <a:ext cx="4724400" cy="2466137"/>
          </a:xfrm>
          <a:prstGeom prst="rect">
            <a:avLst/>
          </a:prstGeom>
        </p:spPr>
      </p:pic>
      <p:sp>
        <p:nvSpPr>
          <p:cNvPr id="2" name="Rectangle 1"/>
          <p:cNvSpPr/>
          <p:nvPr/>
        </p:nvSpPr>
        <p:spPr>
          <a:xfrm>
            <a:off x="838200" y="4191000"/>
            <a:ext cx="6934200" cy="1323439"/>
          </a:xfrm>
          <a:prstGeom prst="rect">
            <a:avLst/>
          </a:prstGeom>
        </p:spPr>
        <p:txBody>
          <a:bodyPr wrap="square">
            <a:spAutoFit/>
          </a:bodyPr>
          <a:lstStyle/>
          <a:p>
            <a:pPr marL="342900" marR="0" lvl="0" indent="-342900">
              <a:spcBef>
                <a:spcPts val="0"/>
              </a:spcBef>
              <a:spcAft>
                <a:spcPts val="0"/>
              </a:spcAft>
              <a:buFont typeface="Symbol"/>
              <a:buChar char=""/>
            </a:pPr>
            <a:r>
              <a:rPr lang="en-US" sz="4000" b="1" dirty="0" smtClean="0">
                <a:effectLst/>
                <a:latin typeface="Times New Roman"/>
                <a:ea typeface="Calibri"/>
              </a:rPr>
              <a:t>Realize the Source</a:t>
            </a:r>
          </a:p>
          <a:p>
            <a:pPr marL="800100" lvl="1" indent="-342900">
              <a:buFont typeface="Symbol"/>
              <a:buChar char=""/>
            </a:pPr>
            <a:r>
              <a:rPr lang="en-US" sz="4000" b="1" dirty="0" smtClean="0">
                <a:latin typeface="Times New Roman"/>
                <a:ea typeface="Calibri"/>
              </a:rPr>
              <a:t>GOD Owns it all!</a:t>
            </a:r>
            <a:endParaRPr lang="en-US" sz="4000" b="1" dirty="0">
              <a:effectLst/>
              <a:latin typeface="Times New Roman"/>
              <a:ea typeface="Calibri"/>
            </a:endParaRPr>
          </a:p>
        </p:txBody>
      </p:sp>
    </p:spTree>
    <p:extLst>
      <p:ext uri="{BB962C8B-B14F-4D97-AF65-F5344CB8AC3E}">
        <p14:creationId xmlns:p14="http://schemas.microsoft.com/office/powerpoint/2010/main" val="179334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1161713"/>
            <a:ext cx="3657600" cy="1909267"/>
          </a:xfrm>
          <a:prstGeom prst="rect">
            <a:avLst/>
          </a:prstGeom>
        </p:spPr>
      </p:pic>
      <p:sp>
        <p:nvSpPr>
          <p:cNvPr id="3" name="Rectangle 2"/>
          <p:cNvSpPr/>
          <p:nvPr/>
        </p:nvSpPr>
        <p:spPr>
          <a:xfrm>
            <a:off x="-30480" y="3657600"/>
            <a:ext cx="8915400" cy="2246769"/>
          </a:xfrm>
          <a:prstGeom prst="rect">
            <a:avLst/>
          </a:prstGeom>
        </p:spPr>
        <p:txBody>
          <a:bodyPr wrap="square">
            <a:spAutoFit/>
          </a:bodyPr>
          <a:lstStyle/>
          <a:p>
            <a:pPr marL="742950" marR="0" lvl="1" indent="-285750">
              <a:spcBef>
                <a:spcPts val="0"/>
              </a:spcBef>
              <a:spcAft>
                <a:spcPts val="0"/>
              </a:spcAft>
              <a:buFont typeface="Courier New"/>
              <a:buChar char="o"/>
            </a:pPr>
            <a:r>
              <a:rPr lang="en-US" sz="2800" b="1" dirty="0">
                <a:latin typeface="Times New Roman"/>
                <a:ea typeface="Times New Roman"/>
              </a:rPr>
              <a:t>What to Give.</a:t>
            </a:r>
            <a:endParaRPr lang="en-US" sz="2800" b="1" dirty="0">
              <a:latin typeface="Times New Roman"/>
              <a:ea typeface="Calibri"/>
            </a:endParaRPr>
          </a:p>
          <a:p>
            <a:pPr marL="1143000" marR="0" lvl="2" indent="-228600">
              <a:spcBef>
                <a:spcPts val="0"/>
              </a:spcBef>
              <a:spcAft>
                <a:spcPts val="0"/>
              </a:spcAft>
              <a:buFont typeface="Wingdings"/>
              <a:buChar char=""/>
            </a:pPr>
            <a:r>
              <a:rPr lang="en-US" sz="2800" b="1" dirty="0">
                <a:latin typeface="Times New Roman"/>
                <a:ea typeface="Times New Roman"/>
              </a:rPr>
              <a:t>Money   2 Corinthians 9:7 </a:t>
            </a:r>
            <a:r>
              <a:rPr lang="en-US" sz="2800" b="1" dirty="0">
                <a:latin typeface="Times New Roman"/>
                <a:ea typeface="Calibri"/>
              </a:rPr>
              <a:t>You must each decide in your heart how much to give. And don’t give reluctantly or in response to pressure. “For God loves a person who gives cheerfully.</a:t>
            </a:r>
            <a:endParaRPr lang="en-US" sz="2800" b="1" dirty="0">
              <a:effectLst/>
              <a:latin typeface="Times New Roman"/>
              <a:ea typeface="Calibri"/>
            </a:endParaRPr>
          </a:p>
        </p:txBody>
      </p:sp>
    </p:spTree>
    <p:extLst>
      <p:ext uri="{BB962C8B-B14F-4D97-AF65-F5344CB8AC3E}">
        <p14:creationId xmlns:p14="http://schemas.microsoft.com/office/powerpoint/2010/main" val="1498684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1161713"/>
            <a:ext cx="3657600" cy="1909267"/>
          </a:xfrm>
          <a:prstGeom prst="rect">
            <a:avLst/>
          </a:prstGeom>
        </p:spPr>
      </p:pic>
      <p:sp>
        <p:nvSpPr>
          <p:cNvPr id="3" name="Rectangle 2"/>
          <p:cNvSpPr/>
          <p:nvPr/>
        </p:nvSpPr>
        <p:spPr>
          <a:xfrm>
            <a:off x="-30480" y="3657600"/>
            <a:ext cx="8915400" cy="2677656"/>
          </a:xfrm>
          <a:prstGeom prst="rect">
            <a:avLst/>
          </a:prstGeom>
        </p:spPr>
        <p:txBody>
          <a:bodyPr wrap="square">
            <a:spAutoFit/>
          </a:bodyPr>
          <a:lstStyle/>
          <a:p>
            <a:pPr marL="742950" marR="0" lvl="1" indent="-285750">
              <a:spcBef>
                <a:spcPts val="0"/>
              </a:spcBef>
              <a:spcAft>
                <a:spcPts val="0"/>
              </a:spcAft>
              <a:buFont typeface="Courier New"/>
              <a:buChar char="o"/>
            </a:pPr>
            <a:r>
              <a:rPr lang="en-US" sz="4000" b="1" dirty="0">
                <a:latin typeface="Times New Roman"/>
                <a:ea typeface="Times New Roman"/>
              </a:rPr>
              <a:t>What to Give</a:t>
            </a:r>
            <a:r>
              <a:rPr lang="en-US" sz="4000" b="1" dirty="0" smtClean="0">
                <a:latin typeface="Times New Roman"/>
                <a:ea typeface="Times New Roman"/>
              </a:rPr>
              <a:t>.</a:t>
            </a:r>
          </a:p>
          <a:p>
            <a:pPr marL="1200150" lvl="2" indent="-285750">
              <a:buFont typeface="Courier New"/>
              <a:buChar char="o"/>
            </a:pPr>
            <a:r>
              <a:rPr lang="en-US" sz="3200" b="1" dirty="0">
                <a:latin typeface="Times New Roman"/>
                <a:ea typeface="Times New Roman"/>
              </a:rPr>
              <a:t>Respect   I Peter 3:15b-16a </a:t>
            </a:r>
            <a:r>
              <a:rPr lang="en-US" sz="3200" b="1" dirty="0">
                <a:latin typeface="Times New Roman"/>
                <a:ea typeface="Calibri"/>
              </a:rPr>
              <a:t>And if someone asks about your hope as a believer, always be ready to explain </a:t>
            </a:r>
            <a:r>
              <a:rPr lang="en-US" sz="3200" b="1" dirty="0" smtClean="0">
                <a:latin typeface="Times New Roman"/>
                <a:ea typeface="Calibri"/>
              </a:rPr>
              <a:t>it But do this in a kind and respectful way.</a:t>
            </a:r>
            <a:endParaRPr lang="en-US" sz="3200" b="1" dirty="0">
              <a:latin typeface="Times New Roman"/>
              <a:ea typeface="Calibri"/>
            </a:endParaRPr>
          </a:p>
        </p:txBody>
      </p:sp>
    </p:spTree>
    <p:extLst>
      <p:ext uri="{BB962C8B-B14F-4D97-AF65-F5344CB8AC3E}">
        <p14:creationId xmlns:p14="http://schemas.microsoft.com/office/powerpoint/2010/main" val="2703645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1161713"/>
            <a:ext cx="3657600" cy="1909267"/>
          </a:xfrm>
          <a:prstGeom prst="rect">
            <a:avLst/>
          </a:prstGeom>
        </p:spPr>
      </p:pic>
      <p:sp>
        <p:nvSpPr>
          <p:cNvPr id="3" name="Rectangle 2"/>
          <p:cNvSpPr/>
          <p:nvPr/>
        </p:nvSpPr>
        <p:spPr>
          <a:xfrm>
            <a:off x="-30480" y="3657600"/>
            <a:ext cx="8915400" cy="2246769"/>
          </a:xfrm>
          <a:prstGeom prst="rect">
            <a:avLst/>
          </a:prstGeom>
        </p:spPr>
        <p:txBody>
          <a:bodyPr wrap="square">
            <a:spAutoFit/>
          </a:bodyPr>
          <a:lstStyle/>
          <a:p>
            <a:pPr marL="742950" marR="0" lvl="1" indent="-285750">
              <a:spcBef>
                <a:spcPts val="0"/>
              </a:spcBef>
              <a:spcAft>
                <a:spcPts val="0"/>
              </a:spcAft>
              <a:buFont typeface="Courier New"/>
              <a:buChar char="o"/>
            </a:pPr>
            <a:r>
              <a:rPr lang="en-US" sz="2800" b="1" dirty="0">
                <a:latin typeface="Times New Roman"/>
                <a:ea typeface="Times New Roman"/>
              </a:rPr>
              <a:t>What to Give.</a:t>
            </a:r>
            <a:endParaRPr lang="en-US" sz="2800" b="1" dirty="0">
              <a:latin typeface="Times New Roman"/>
              <a:ea typeface="Calibri"/>
            </a:endParaRPr>
          </a:p>
          <a:p>
            <a:pPr marL="1143000" marR="0" lvl="2" indent="-228600">
              <a:spcBef>
                <a:spcPts val="0"/>
              </a:spcBef>
              <a:spcAft>
                <a:spcPts val="0"/>
              </a:spcAft>
              <a:buFont typeface="Wingdings"/>
              <a:buChar char=""/>
            </a:pPr>
            <a:r>
              <a:rPr lang="en-US" sz="2800" b="1" dirty="0" smtClean="0">
                <a:latin typeface="Times New Roman"/>
                <a:ea typeface="Times New Roman"/>
              </a:rPr>
              <a:t>Energy  </a:t>
            </a:r>
            <a:r>
              <a:rPr lang="en-US" sz="2800" b="1" dirty="0">
                <a:latin typeface="Times New Roman"/>
                <a:ea typeface="Times New Roman"/>
              </a:rPr>
              <a:t>Colossians 3:23 </a:t>
            </a:r>
            <a:r>
              <a:rPr lang="en-US" sz="2800" b="1" dirty="0">
                <a:latin typeface="Times New Roman"/>
                <a:ea typeface="Calibri"/>
              </a:rPr>
              <a:t>Whatever you do, work at it with all your heart, as working for the Lord, not for human masters,</a:t>
            </a:r>
          </a:p>
          <a:p>
            <a:pPr marL="1143000" marR="0" lvl="2" indent="-228600">
              <a:spcBef>
                <a:spcPts val="0"/>
              </a:spcBef>
              <a:spcAft>
                <a:spcPts val="0"/>
              </a:spcAft>
              <a:buFont typeface="Wingdings"/>
              <a:buChar char=""/>
            </a:pPr>
            <a:endParaRPr lang="en-US" sz="2800" b="1" dirty="0">
              <a:effectLst/>
              <a:latin typeface="Times New Roman"/>
              <a:ea typeface="Calibri"/>
            </a:endParaRPr>
          </a:p>
        </p:txBody>
      </p:sp>
    </p:spTree>
    <p:extLst>
      <p:ext uri="{BB962C8B-B14F-4D97-AF65-F5344CB8AC3E}">
        <p14:creationId xmlns:p14="http://schemas.microsoft.com/office/powerpoint/2010/main" val="3623733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1161713"/>
            <a:ext cx="3657600" cy="1909267"/>
          </a:xfrm>
          <a:prstGeom prst="rect">
            <a:avLst/>
          </a:prstGeom>
        </p:spPr>
      </p:pic>
      <p:sp>
        <p:nvSpPr>
          <p:cNvPr id="3" name="Rectangle 2"/>
          <p:cNvSpPr/>
          <p:nvPr/>
        </p:nvSpPr>
        <p:spPr>
          <a:xfrm>
            <a:off x="-30480" y="3657600"/>
            <a:ext cx="8915400" cy="2308324"/>
          </a:xfrm>
          <a:prstGeom prst="rect">
            <a:avLst/>
          </a:prstGeom>
        </p:spPr>
        <p:txBody>
          <a:bodyPr wrap="square">
            <a:spAutoFit/>
          </a:bodyPr>
          <a:lstStyle/>
          <a:p>
            <a:pPr marL="742950" marR="0" lvl="1" indent="-285750">
              <a:spcBef>
                <a:spcPts val="0"/>
              </a:spcBef>
              <a:spcAft>
                <a:spcPts val="0"/>
              </a:spcAft>
              <a:buFont typeface="Courier New"/>
              <a:buChar char="o"/>
            </a:pPr>
            <a:r>
              <a:rPr lang="en-US" sz="2800" b="1" dirty="0">
                <a:latin typeface="Times New Roman"/>
                <a:ea typeface="Times New Roman"/>
              </a:rPr>
              <a:t>What to Give.</a:t>
            </a:r>
            <a:endParaRPr lang="en-US" sz="2800" b="1" dirty="0">
              <a:latin typeface="Times New Roman"/>
              <a:ea typeface="Calibri"/>
            </a:endParaRPr>
          </a:p>
          <a:p>
            <a:pPr marL="1143000" marR="0" lvl="2" indent="-228600">
              <a:spcBef>
                <a:spcPts val="0"/>
              </a:spcBef>
              <a:spcAft>
                <a:spcPts val="0"/>
              </a:spcAft>
              <a:buFont typeface="Wingdings"/>
              <a:buChar char=""/>
            </a:pPr>
            <a:r>
              <a:rPr lang="en-US" sz="2800" b="1" dirty="0" smtClean="0">
                <a:latin typeface="Times New Roman"/>
                <a:ea typeface="Times New Roman"/>
              </a:rPr>
              <a:t>Praise    </a:t>
            </a:r>
            <a:r>
              <a:rPr lang="en-US" sz="2800" b="1" dirty="0">
                <a:latin typeface="Times New Roman"/>
                <a:ea typeface="Times New Roman"/>
              </a:rPr>
              <a:t>Psalms 106:1 </a:t>
            </a:r>
            <a:r>
              <a:rPr lang="en-US" sz="2800" b="1" dirty="0">
                <a:latin typeface="Times New Roman"/>
                <a:ea typeface="Calibri"/>
              </a:rPr>
              <a:t>Praise the LORD. Give thanks to the LORD, for he is good; his love endures forever.</a:t>
            </a:r>
          </a:p>
          <a:p>
            <a:pPr marL="1143000" marR="0" lvl="2" indent="-228600">
              <a:spcBef>
                <a:spcPts val="0"/>
              </a:spcBef>
              <a:spcAft>
                <a:spcPts val="0"/>
              </a:spcAft>
              <a:buFont typeface="Wingdings"/>
              <a:buChar char=""/>
            </a:pPr>
            <a:endParaRPr lang="en-US" sz="2800" b="1" dirty="0">
              <a:effectLst/>
              <a:latin typeface="Times New Roman"/>
              <a:ea typeface="Calibri"/>
            </a:endParaRPr>
          </a:p>
        </p:txBody>
      </p:sp>
    </p:spTree>
    <p:extLst>
      <p:ext uri="{BB962C8B-B14F-4D97-AF65-F5344CB8AC3E}">
        <p14:creationId xmlns:p14="http://schemas.microsoft.com/office/powerpoint/2010/main" val="339428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1161714"/>
            <a:ext cx="4724400" cy="2466137"/>
          </a:xfrm>
          <a:prstGeom prst="rect">
            <a:avLst/>
          </a:prstGeom>
        </p:spPr>
      </p:pic>
      <p:sp>
        <p:nvSpPr>
          <p:cNvPr id="2" name="Rectangle 1"/>
          <p:cNvSpPr/>
          <p:nvPr/>
        </p:nvSpPr>
        <p:spPr>
          <a:xfrm>
            <a:off x="437165" y="4277360"/>
            <a:ext cx="8405379" cy="1047979"/>
          </a:xfrm>
          <a:prstGeom prst="rect">
            <a:avLst/>
          </a:prstGeom>
        </p:spPr>
        <p:txBody>
          <a:bodyPr wrap="none">
            <a:spAutoFit/>
          </a:bodyPr>
          <a:lstStyle/>
          <a:p>
            <a:pPr algn="ctr">
              <a:lnSpc>
                <a:spcPct val="115000"/>
              </a:lnSpc>
              <a:spcAft>
                <a:spcPts val="1000"/>
              </a:spcAft>
            </a:pPr>
            <a:r>
              <a:rPr lang="en-US" sz="5400" b="1" i="1" u="sng" dirty="0">
                <a:latin typeface="Times New Roman"/>
                <a:ea typeface="Calibri"/>
                <a:cs typeface="Times New Roman"/>
              </a:rPr>
              <a:t>How is Your </a:t>
            </a:r>
            <a:r>
              <a:rPr lang="en-US" sz="5400" b="1" i="1" u="sng" dirty="0" smtClean="0">
                <a:latin typeface="Times New Roman"/>
                <a:ea typeface="Calibri"/>
                <a:cs typeface="Times New Roman"/>
              </a:rPr>
              <a:t>GIVING today</a:t>
            </a:r>
            <a:r>
              <a:rPr lang="en-US" sz="5400" b="1" i="1" u="sng" dirty="0">
                <a:latin typeface="Times New Roman"/>
                <a:ea typeface="Calibri"/>
                <a:cs typeface="Times New Roman"/>
              </a:rPr>
              <a:t>?</a:t>
            </a:r>
            <a:endParaRPr lang="en-US" sz="5400" dirty="0">
              <a:ea typeface="Calibri"/>
              <a:cs typeface="Times New Roman"/>
            </a:endParaRPr>
          </a:p>
        </p:txBody>
      </p:sp>
    </p:spTree>
    <p:extLst>
      <p:ext uri="{BB962C8B-B14F-4D97-AF65-F5344CB8AC3E}">
        <p14:creationId xmlns:p14="http://schemas.microsoft.com/office/powerpoint/2010/main" val="4207233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401</Words>
  <Application>Microsoft Office PowerPoint</Application>
  <PresentationFormat>On-screen Show (4:3)</PresentationFormat>
  <Paragraphs>18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mark</cp:lastModifiedBy>
  <cp:revision>9</cp:revision>
  <dcterms:created xsi:type="dcterms:W3CDTF">2015-05-17T01:00:09Z</dcterms:created>
  <dcterms:modified xsi:type="dcterms:W3CDTF">2015-06-14T12:10:46Z</dcterms:modified>
</cp:coreProperties>
</file>