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43" autoAdjust="0"/>
    <p:restoredTop sz="94660"/>
  </p:normalViewPr>
  <p:slideViewPr>
    <p:cSldViewPr snapToGrid="0">
      <p:cViewPr varScale="1">
        <p:scale>
          <a:sx n="61" d="100"/>
          <a:sy n="61" d="100"/>
        </p:scale>
        <p:origin x="1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7/10/2015</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7/10/2015</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7/10/2015</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7/10/2015</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7/10/2015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7/10/2015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7/10/2015</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7/10/2015</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7/10/2015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7/10/2015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7/10/2015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7/10/2015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7/10/2015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7/10/2015</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4759" y="220717"/>
            <a:ext cx="9795641" cy="3407784"/>
          </a:xfrm>
        </p:spPr>
        <p:txBody>
          <a:bodyPr>
            <a:noAutofit/>
          </a:bodyPr>
          <a:lstStyle/>
          <a:p>
            <a:pPr algn="ctr"/>
            <a:r>
              <a:rPr lang="en-US" dirty="0" smtClean="0">
                <a:latin typeface="Aharoni" panose="02010803020104030203" pitchFamily="2" charset="-79"/>
                <a:cs typeface="Aharoni" panose="02010803020104030203" pitchFamily="2" charset="-79"/>
              </a:rPr>
              <a:t/>
            </a:r>
            <a:br>
              <a:rPr lang="en-US" dirty="0" smtClean="0">
                <a:latin typeface="Aharoni" panose="02010803020104030203" pitchFamily="2" charset="-79"/>
                <a:cs typeface="Aharoni" panose="02010803020104030203" pitchFamily="2" charset="-79"/>
              </a:rPr>
            </a:br>
            <a:r>
              <a:rPr lang="en-US" dirty="0">
                <a:latin typeface="Aharoni" panose="02010803020104030203" pitchFamily="2" charset="-79"/>
                <a:cs typeface="Aharoni" panose="02010803020104030203" pitchFamily="2" charset="-79"/>
              </a:rPr>
              <a:t/>
            </a:r>
            <a:br>
              <a:rPr lang="en-US" dirty="0">
                <a:latin typeface="Aharoni" panose="02010803020104030203" pitchFamily="2" charset="-79"/>
                <a:cs typeface="Aharoni" panose="02010803020104030203" pitchFamily="2" charset="-79"/>
              </a:rPr>
            </a:br>
            <a:r>
              <a:rPr lang="en-US" dirty="0" smtClean="0">
                <a:latin typeface="Aharoni" panose="02010803020104030203" pitchFamily="2" charset="-79"/>
                <a:cs typeface="Aharoni" panose="02010803020104030203" pitchFamily="2" charset="-79"/>
              </a:rPr>
              <a:t/>
            </a:r>
            <a:br>
              <a:rPr lang="en-US" dirty="0" smtClean="0">
                <a:latin typeface="Aharoni" panose="02010803020104030203" pitchFamily="2" charset="-79"/>
                <a:cs typeface="Aharoni" panose="02010803020104030203" pitchFamily="2" charset="-79"/>
              </a:rPr>
            </a:br>
            <a:r>
              <a:rPr lang="en-US" dirty="0">
                <a:latin typeface="Aharoni" panose="02010803020104030203" pitchFamily="2" charset="-79"/>
                <a:cs typeface="Aharoni" panose="02010803020104030203" pitchFamily="2" charset="-79"/>
              </a:rPr>
              <a:t/>
            </a:r>
            <a:br>
              <a:rPr lang="en-US" dirty="0">
                <a:latin typeface="Aharoni" panose="02010803020104030203" pitchFamily="2" charset="-79"/>
                <a:cs typeface="Aharoni" panose="02010803020104030203" pitchFamily="2" charset="-79"/>
              </a:rPr>
            </a:br>
            <a:r>
              <a:rPr lang="en-US" dirty="0" smtClean="0">
                <a:latin typeface="Aharoni" panose="02010803020104030203" pitchFamily="2" charset="-79"/>
                <a:cs typeface="Aharoni" panose="02010803020104030203" pitchFamily="2" charset="-79"/>
              </a:rPr>
              <a:t/>
            </a:r>
            <a:br>
              <a:rPr lang="en-US" dirty="0" smtClean="0">
                <a:latin typeface="Aharoni" panose="02010803020104030203" pitchFamily="2" charset="-79"/>
                <a:cs typeface="Aharoni" panose="02010803020104030203" pitchFamily="2" charset="-79"/>
              </a:rPr>
            </a:br>
            <a:r>
              <a:rPr lang="en-US" dirty="0">
                <a:latin typeface="Aharoni" panose="02010803020104030203" pitchFamily="2" charset="-79"/>
                <a:cs typeface="Aharoni" panose="02010803020104030203" pitchFamily="2" charset="-79"/>
              </a:rPr>
              <a:t/>
            </a:r>
            <a:br>
              <a:rPr lang="en-US" dirty="0">
                <a:latin typeface="Aharoni" panose="02010803020104030203" pitchFamily="2" charset="-79"/>
                <a:cs typeface="Aharoni" panose="02010803020104030203" pitchFamily="2" charset="-79"/>
              </a:rPr>
            </a:br>
            <a:r>
              <a:rPr lang="en-US" dirty="0" smtClean="0">
                <a:latin typeface="Aharoni" panose="02010803020104030203" pitchFamily="2" charset="-79"/>
                <a:cs typeface="Aharoni" panose="02010803020104030203" pitchFamily="2" charset="-79"/>
              </a:rPr>
              <a:t/>
            </a:r>
            <a:br>
              <a:rPr lang="en-US" dirty="0" smtClean="0">
                <a:latin typeface="Aharoni" panose="02010803020104030203" pitchFamily="2" charset="-79"/>
                <a:cs typeface="Aharoni" panose="02010803020104030203" pitchFamily="2" charset="-79"/>
              </a:rPr>
            </a:br>
            <a:r>
              <a:rPr lang="en-US" dirty="0">
                <a:latin typeface="Aharoni" panose="02010803020104030203" pitchFamily="2" charset="-79"/>
                <a:cs typeface="Aharoni" panose="02010803020104030203" pitchFamily="2" charset="-79"/>
              </a:rPr>
              <a:t/>
            </a:r>
            <a:br>
              <a:rPr lang="en-US" dirty="0">
                <a:latin typeface="Aharoni" panose="02010803020104030203" pitchFamily="2" charset="-79"/>
                <a:cs typeface="Aharoni" panose="02010803020104030203" pitchFamily="2" charset="-79"/>
              </a:rPr>
            </a:br>
            <a:r>
              <a:rPr lang="en-US" dirty="0" smtClean="0">
                <a:latin typeface="Aharoni" panose="02010803020104030203" pitchFamily="2" charset="-79"/>
                <a:cs typeface="Aharoni" panose="02010803020104030203" pitchFamily="2" charset="-79"/>
              </a:rPr>
              <a:t>How </a:t>
            </a:r>
            <a:r>
              <a:rPr lang="en-US" dirty="0">
                <a:latin typeface="Aharoni" panose="02010803020104030203" pitchFamily="2" charset="-79"/>
                <a:cs typeface="Aharoni" panose="02010803020104030203" pitchFamily="2" charset="-79"/>
              </a:rPr>
              <a:t>to </a:t>
            </a:r>
            <a:r>
              <a:rPr lang="en-US" dirty="0" smtClean="0">
                <a:latin typeface="Aharoni" panose="02010803020104030203" pitchFamily="2" charset="-79"/>
                <a:cs typeface="Aharoni" panose="02010803020104030203" pitchFamily="2" charset="-79"/>
              </a:rPr>
              <a:t>respond </a:t>
            </a:r>
            <a:r>
              <a:rPr lang="en-US" dirty="0">
                <a:latin typeface="Aharoni" panose="02010803020104030203" pitchFamily="2" charset="-79"/>
                <a:cs typeface="Aharoni" panose="02010803020104030203" pitchFamily="2" charset="-79"/>
              </a:rPr>
              <a:t>in a world gone WILD.</a:t>
            </a:r>
            <a:br>
              <a:rPr lang="en-US" dirty="0">
                <a:latin typeface="Aharoni" panose="02010803020104030203" pitchFamily="2" charset="-79"/>
                <a:cs typeface="Aharoni" panose="02010803020104030203" pitchFamily="2" charset="-79"/>
              </a:rPr>
            </a:br>
            <a:r>
              <a:rPr lang="en-US" dirty="0">
                <a:latin typeface="Aharoni" panose="02010803020104030203" pitchFamily="2" charset="-79"/>
                <a:cs typeface="Aharoni" panose="02010803020104030203" pitchFamily="2" charset="-79"/>
              </a:rPr>
              <a:t> </a:t>
            </a:r>
          </a:p>
        </p:txBody>
      </p:sp>
    </p:spTree>
    <p:extLst>
      <p:ext uri="{BB962C8B-B14F-4D97-AF65-F5344CB8AC3E}">
        <p14:creationId xmlns:p14="http://schemas.microsoft.com/office/powerpoint/2010/main" val="1416876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5215" y="1040525"/>
            <a:ext cx="11177752" cy="4955203"/>
          </a:xfrm>
          <a:prstGeom prst="rect">
            <a:avLst/>
          </a:prstGeom>
        </p:spPr>
        <p:txBody>
          <a:bodyPr wrap="square">
            <a:spAutoFit/>
          </a:bodyPr>
          <a:lstStyle/>
          <a:p>
            <a:pPr marL="285750" indent="-285750">
              <a:buFont typeface="Arial" panose="020B0604020202020204" pitchFamily="34" charset="0"/>
              <a:buChar char="•"/>
            </a:pPr>
            <a:r>
              <a:rPr lang="en-US" sz="4800" dirty="0" smtClean="0">
                <a:latin typeface="Britannic Bold" panose="020B0903060703020204" pitchFamily="34" charset="0"/>
              </a:rPr>
              <a:t>Know </a:t>
            </a:r>
            <a:r>
              <a:rPr lang="en-US" sz="4800" dirty="0">
                <a:latin typeface="Britannic Bold" panose="020B0903060703020204" pitchFamily="34" charset="0"/>
              </a:rPr>
              <a:t>that this is not our home</a:t>
            </a:r>
          </a:p>
          <a:p>
            <a:pPr marL="1028700" lvl="1" indent="-571500">
              <a:buFont typeface="Arial" panose="020B0604020202020204" pitchFamily="34" charset="0"/>
              <a:buChar char="•"/>
            </a:pPr>
            <a:r>
              <a:rPr lang="en-US" sz="4400" dirty="0" smtClean="0">
                <a:latin typeface="Britannic Bold" panose="020B0903060703020204" pitchFamily="34" charset="0"/>
              </a:rPr>
              <a:t>John </a:t>
            </a:r>
            <a:r>
              <a:rPr lang="en-US" sz="4400" dirty="0">
                <a:latin typeface="Britannic Bold" panose="020B0903060703020204" pitchFamily="34" charset="0"/>
              </a:rPr>
              <a:t>15:19  The world would love you as one of its own if you belonged to it, but you are no longer part of the world. I chose you to come out of the world, so it hates you.</a:t>
            </a:r>
          </a:p>
          <a:p>
            <a:pPr marL="1028700" lvl="1" indent="-571500">
              <a:buFont typeface="Arial" panose="020B0604020202020204" pitchFamily="34" charset="0"/>
              <a:buChar char="•"/>
            </a:pPr>
            <a:r>
              <a:rPr lang="en-US" sz="4400" dirty="0" smtClean="0">
                <a:latin typeface="Britannic Bold" panose="020B0903060703020204" pitchFamily="34" charset="0"/>
              </a:rPr>
              <a:t>Revelation </a:t>
            </a:r>
            <a:r>
              <a:rPr lang="en-US" sz="4400" dirty="0">
                <a:latin typeface="Britannic Bold" panose="020B0903060703020204" pitchFamily="34" charset="0"/>
              </a:rPr>
              <a:t>21</a:t>
            </a:r>
          </a:p>
        </p:txBody>
      </p:sp>
    </p:spTree>
    <p:extLst>
      <p:ext uri="{BB962C8B-B14F-4D97-AF65-F5344CB8AC3E}">
        <p14:creationId xmlns:p14="http://schemas.microsoft.com/office/powerpoint/2010/main" val="3259055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1077" y="204952"/>
            <a:ext cx="11177752" cy="6063198"/>
          </a:xfrm>
          <a:prstGeom prst="rect">
            <a:avLst/>
          </a:prstGeom>
        </p:spPr>
        <p:txBody>
          <a:bodyPr wrap="square">
            <a:spAutoFit/>
          </a:bodyPr>
          <a:lstStyle/>
          <a:p>
            <a:pPr marL="285750" indent="-285750">
              <a:buFont typeface="Arial" panose="020B0604020202020204" pitchFamily="34" charset="0"/>
              <a:buChar char="•"/>
            </a:pPr>
            <a:r>
              <a:rPr lang="en-US" sz="4400" dirty="0">
                <a:latin typeface="Britannic Bold" panose="020B0903060703020204" pitchFamily="34" charset="0"/>
              </a:rPr>
              <a:t>•	Know that you must check your heart</a:t>
            </a:r>
          </a:p>
          <a:p>
            <a:pPr marL="742950" lvl="1" indent="-285750">
              <a:buFont typeface="Arial" panose="020B0604020202020204" pitchFamily="34" charset="0"/>
              <a:buChar char="•"/>
            </a:pPr>
            <a:r>
              <a:rPr lang="en-US" sz="3600" dirty="0" smtClean="0">
                <a:latin typeface="Britannic Bold" panose="020B0903060703020204" pitchFamily="34" charset="0"/>
              </a:rPr>
              <a:t>Hosea </a:t>
            </a:r>
            <a:r>
              <a:rPr lang="en-US" sz="3600" dirty="0">
                <a:latin typeface="Britannic Bold" panose="020B0903060703020204" pitchFamily="34" charset="0"/>
              </a:rPr>
              <a:t>10:1I said, ‘Plant the good seeds of righteousness, and you will harvest a crop of love. Plow up the hard ground of your hearts, for now is the time to seek the Lord, that he may come and shower righteousness upon you.</a:t>
            </a:r>
          </a:p>
          <a:p>
            <a:pPr marL="742950" lvl="1" indent="-285750">
              <a:buFont typeface="Arial" panose="020B0604020202020204" pitchFamily="34" charset="0"/>
              <a:buChar char="•"/>
            </a:pPr>
            <a:r>
              <a:rPr lang="en-US" sz="3600" dirty="0" smtClean="0">
                <a:latin typeface="Britannic Bold" panose="020B0903060703020204" pitchFamily="34" charset="0"/>
              </a:rPr>
              <a:t>2 </a:t>
            </a:r>
            <a:r>
              <a:rPr lang="en-US" sz="3600" dirty="0">
                <a:latin typeface="Britannic Bold" panose="020B0903060703020204" pitchFamily="34" charset="0"/>
              </a:rPr>
              <a:t>Corinthians 13:5 Test yourselves to see if you are in the faith; examine yourselves! Or do you not recognize this about yourselves, that Jesus Christ is in you--unless indeed you fail the test? </a:t>
            </a:r>
          </a:p>
          <a:p>
            <a:pPr marL="285750" indent="-285750">
              <a:buFont typeface="Arial" panose="020B0604020202020204" pitchFamily="34" charset="0"/>
              <a:buChar char="•"/>
            </a:pPr>
            <a:endParaRPr lang="en-US" sz="2000" dirty="0">
              <a:latin typeface="Britannic Bold" panose="020B0903060703020204" pitchFamily="34" charset="0"/>
            </a:endParaRPr>
          </a:p>
        </p:txBody>
      </p:sp>
    </p:spTree>
    <p:extLst>
      <p:ext uri="{BB962C8B-B14F-4D97-AF65-F5344CB8AC3E}">
        <p14:creationId xmlns:p14="http://schemas.microsoft.com/office/powerpoint/2010/main" val="338861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1902967" cy="6617196"/>
          </a:xfrm>
          <a:prstGeom prst="rect">
            <a:avLst/>
          </a:prstGeom>
        </p:spPr>
        <p:txBody>
          <a:bodyPr wrap="square">
            <a:spAutoFit/>
          </a:bodyPr>
          <a:lstStyle/>
          <a:p>
            <a:pPr marL="285750" indent="-285750">
              <a:buFont typeface="Arial" panose="020B0604020202020204" pitchFamily="34" charset="0"/>
              <a:buChar char="•"/>
            </a:pPr>
            <a:r>
              <a:rPr lang="en-US" sz="4400" dirty="0">
                <a:latin typeface="Britannic Bold" panose="020B0903060703020204" pitchFamily="34" charset="0"/>
              </a:rPr>
              <a:t>K</a:t>
            </a:r>
            <a:r>
              <a:rPr lang="en-US" sz="4400" dirty="0" smtClean="0">
                <a:latin typeface="Britannic Bold" panose="020B0903060703020204" pitchFamily="34" charset="0"/>
              </a:rPr>
              <a:t>now </a:t>
            </a:r>
            <a:r>
              <a:rPr lang="en-US" sz="4400" dirty="0">
                <a:latin typeface="Britannic Bold" panose="020B0903060703020204" pitchFamily="34" charset="0"/>
              </a:rPr>
              <a:t>that kindness and truth is what is expected.</a:t>
            </a:r>
          </a:p>
          <a:p>
            <a:pPr marL="742950" lvl="1" indent="-285750">
              <a:buFont typeface="Arial" panose="020B0604020202020204" pitchFamily="34" charset="0"/>
              <a:buChar char="•"/>
            </a:pPr>
            <a:r>
              <a:rPr lang="en-US" sz="4000" dirty="0" smtClean="0">
                <a:latin typeface="Britannic Bold" panose="020B0903060703020204" pitchFamily="34" charset="0"/>
              </a:rPr>
              <a:t>Romans </a:t>
            </a:r>
            <a:r>
              <a:rPr lang="en-US" sz="4000" dirty="0">
                <a:latin typeface="Britannic Bold" panose="020B0903060703020204" pitchFamily="34" charset="0"/>
              </a:rPr>
              <a:t>2:4 Don’t you see how wonderfully kind, tolerant, and patient God is with you? Does this mean nothing to you? Can’t you see that his kindness is intended to turn you from your sin?</a:t>
            </a:r>
          </a:p>
          <a:p>
            <a:pPr marL="742950" lvl="1" indent="-285750">
              <a:buFont typeface="Arial" panose="020B0604020202020204" pitchFamily="34" charset="0"/>
              <a:buChar char="•"/>
            </a:pPr>
            <a:r>
              <a:rPr lang="en-US" sz="4000" dirty="0" smtClean="0">
                <a:latin typeface="Britannic Bold" panose="020B0903060703020204" pitchFamily="34" charset="0"/>
              </a:rPr>
              <a:t>Proverbs </a:t>
            </a:r>
            <a:r>
              <a:rPr lang="en-US" sz="4000" dirty="0">
                <a:latin typeface="Britannic Bold" panose="020B0903060703020204" pitchFamily="34" charset="0"/>
              </a:rPr>
              <a:t>3:3 Do not let kindness and truth leave you; Bind them around your neck, Write them on the tablet of your heart.</a:t>
            </a:r>
          </a:p>
          <a:p>
            <a:pPr marL="285750" indent="-285750">
              <a:buFont typeface="Arial" panose="020B0604020202020204" pitchFamily="34" charset="0"/>
              <a:buChar char="•"/>
            </a:pPr>
            <a:endParaRPr lang="en-US" sz="4400" dirty="0">
              <a:latin typeface="Britannic Bold" panose="020B0903060703020204" pitchFamily="34" charset="0"/>
            </a:endParaRPr>
          </a:p>
        </p:txBody>
      </p:sp>
    </p:spTree>
    <p:extLst>
      <p:ext uri="{BB962C8B-B14F-4D97-AF65-F5344CB8AC3E}">
        <p14:creationId xmlns:p14="http://schemas.microsoft.com/office/powerpoint/2010/main" val="1432486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5148" y="2084426"/>
            <a:ext cx="10787555" cy="923330"/>
          </a:xfrm>
          <a:prstGeom prst="rect">
            <a:avLst/>
          </a:prstGeom>
          <a:noFill/>
        </p:spPr>
        <p:txBody>
          <a:bodyPr wrap="square" rtlCol="0">
            <a:spAutoFit/>
          </a:bodyPr>
          <a:lstStyle/>
          <a:p>
            <a:pPr algn="ctr"/>
            <a:r>
              <a:rPr lang="en-US" sz="5400" dirty="0" smtClean="0">
                <a:latin typeface="Algerian" panose="04020705040A02060702" pitchFamily="82" charset="0"/>
              </a:rPr>
              <a:t>How will </a:t>
            </a:r>
            <a:r>
              <a:rPr lang="en-US" sz="5400" smtClean="0">
                <a:latin typeface="Algerian" panose="04020705040A02060702" pitchFamily="82" charset="0"/>
              </a:rPr>
              <a:t>YOU </a:t>
            </a:r>
            <a:r>
              <a:rPr lang="en-US" sz="5400" smtClean="0">
                <a:latin typeface="Algerian" panose="04020705040A02060702" pitchFamily="82" charset="0"/>
              </a:rPr>
              <a:t>Respond?</a:t>
            </a:r>
            <a:endParaRPr lang="en-US" sz="5400" dirty="0">
              <a:latin typeface="Algerian" panose="04020705040A02060702" pitchFamily="82" charset="0"/>
            </a:endParaRPr>
          </a:p>
        </p:txBody>
      </p:sp>
    </p:spTree>
    <p:extLst>
      <p:ext uri="{BB962C8B-B14F-4D97-AF65-F5344CB8AC3E}">
        <p14:creationId xmlns:p14="http://schemas.microsoft.com/office/powerpoint/2010/main" val="1207508838"/>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TM04033937[[fn=Vapor Trail]]</Template>
  <TotalTime>55</TotalTime>
  <Words>134</Words>
  <Application>Microsoft Office PowerPoint</Application>
  <PresentationFormat>Widescreen</PresentationFormat>
  <Paragraphs>11</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Aharoni</vt:lpstr>
      <vt:lpstr>Algerian</vt:lpstr>
      <vt:lpstr>Arial</vt:lpstr>
      <vt:lpstr>Britannic Bold</vt:lpstr>
      <vt:lpstr>Century Gothic</vt:lpstr>
      <vt:lpstr>Vapor Trail</vt:lpstr>
      <vt:lpstr>        How to respond in a world gone WILD.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response in a world gone WILD.</dc:title>
  <dc:creator>admin</dc:creator>
  <cp:lastModifiedBy>admin</cp:lastModifiedBy>
  <cp:revision>4</cp:revision>
  <dcterms:created xsi:type="dcterms:W3CDTF">2015-07-10T12:52:58Z</dcterms:created>
  <dcterms:modified xsi:type="dcterms:W3CDTF">2015-07-10T14:30:20Z</dcterms:modified>
</cp:coreProperties>
</file>