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7/18/2015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849309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7/18/2015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2923893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7/18/2015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2590746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7/18/2015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661278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A1EE42-9A83-4188-9966-CBD824AE1279}" type="datetimeFigureOut">
              <a:rPr lang="en-US" smtClean="0"/>
              <a:t>7/18/2015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693599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A1EE42-9A83-4188-9966-CBD824AE1279}" type="datetimeFigureOut">
              <a:rPr lang="en-US" smtClean="0"/>
              <a:t>7/18/2015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77656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A1EE42-9A83-4188-9966-CBD824AE1279}" type="datetimeFigureOut">
              <a:rPr lang="en-US" smtClean="0"/>
              <a:t>7/18/2015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264312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A1EE42-9A83-4188-9966-CBD824AE1279}" type="datetimeFigureOut">
              <a:rPr lang="en-US" smtClean="0"/>
              <a:t>7/18/2015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25090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A1EE42-9A83-4188-9966-CBD824AE1279}" type="datetimeFigureOut">
              <a:rPr lang="en-US" smtClean="0"/>
              <a:t>7/18/2015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593219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1EE42-9A83-4188-9966-CBD824AE1279}" type="datetimeFigureOut">
              <a:rPr lang="en-US" smtClean="0"/>
              <a:t>7/18/2015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16728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1EE42-9A83-4188-9966-CBD824AE1279}" type="datetimeFigureOut">
              <a:rPr lang="en-US" smtClean="0"/>
              <a:t>7/18/2015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40127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A1EE42-9A83-4188-9966-CBD824AE1279}" type="datetimeFigureOut">
              <a:rPr lang="en-US" smtClean="0"/>
              <a:t>7/18/2015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09A0DD-5F27-49BF-92B3-3494689B17B2}" type="slidenum">
              <a:rPr lang="en-US" smtClean="0"/>
              <a:t>‹#›</a:t>
            </a:fld>
            <a:endParaRPr lang="en-US"/>
          </a:p>
        </p:txBody>
      </p:sp>
    </p:spTree>
    <p:extLst>
      <p:ext uri="{BB962C8B-B14F-4D97-AF65-F5344CB8AC3E}">
        <p14:creationId xmlns:p14="http://schemas.microsoft.com/office/powerpoint/2010/main" val="718414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44" y="609601"/>
            <a:ext cx="7419455" cy="5560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8365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494085"/>
          </a:xfrm>
          <a:prstGeom prst="rect">
            <a:avLst/>
          </a:prstGeom>
        </p:spPr>
        <p:txBody>
          <a:bodyPr wrap="square">
            <a:spAutoFit/>
          </a:bodyPr>
          <a:lstStyle/>
          <a:p>
            <a:pPr algn="ctr"/>
            <a:r>
              <a:rPr lang="en-US" sz="3200" b="1" dirty="0">
                <a:latin typeface="Times New Roman"/>
                <a:ea typeface="Calibri"/>
                <a:cs typeface="Times New Roman"/>
              </a:rPr>
              <a:t>I Corinthians 11:23-26 </a:t>
            </a:r>
            <a:endParaRPr lang="en-US" sz="3200" b="1" dirty="0">
              <a:ea typeface="Calibri"/>
              <a:cs typeface="Times New Roman"/>
            </a:endParaRPr>
          </a:p>
          <a:p>
            <a:pPr algn="ctr">
              <a:spcAft>
                <a:spcPts val="1200"/>
              </a:spcAft>
            </a:pPr>
            <a:r>
              <a:rPr lang="en-US" sz="3200" b="1" dirty="0">
                <a:latin typeface="Times New Roman"/>
                <a:ea typeface="Calibri"/>
                <a:cs typeface="Times New Roman"/>
              </a:rPr>
              <a:t>For I pass on to you what I received from the Lord himself. On the night when he was betrayed, the Lord Jesus took some bread and gave thanks to God for it. Then he broke it in pieces and said, “This is my body, which is given for you. Do this to remember me.”  In the same way, he took the cup of wine after supper, saying, “This cup is the new covenant between God and his people, an agreement confirmed with my blood. Does this to remember me as often as you drink it.” </a:t>
            </a:r>
            <a:r>
              <a:rPr lang="en-US" sz="3200" b="1" baseline="30000" dirty="0">
                <a:latin typeface="Times New Roman"/>
                <a:ea typeface="Calibri"/>
                <a:cs typeface="Times New Roman"/>
              </a:rPr>
              <a:t> </a:t>
            </a:r>
            <a:r>
              <a:rPr lang="en-US" sz="3200" b="1" dirty="0">
                <a:latin typeface="Times New Roman"/>
                <a:ea typeface="Calibri"/>
                <a:cs typeface="Times New Roman"/>
              </a:rPr>
              <a:t>For every time you eat this bread and drink this cup, you are announcing the Lord’s death until he comes again.</a:t>
            </a:r>
            <a:endParaRPr lang="en-US" sz="3200" b="1" dirty="0">
              <a:ea typeface="Calibri"/>
              <a:cs typeface="Times New Roman"/>
            </a:endParaRPr>
          </a:p>
        </p:txBody>
      </p:sp>
    </p:spTree>
    <p:extLst>
      <p:ext uri="{BB962C8B-B14F-4D97-AF65-F5344CB8AC3E}">
        <p14:creationId xmlns:p14="http://schemas.microsoft.com/office/powerpoint/2010/main" val="2500519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8991600" cy="5416868"/>
          </a:xfrm>
          <a:prstGeom prst="rect">
            <a:avLst/>
          </a:prstGeom>
        </p:spPr>
        <p:txBody>
          <a:bodyPr wrap="square">
            <a:spAutoFit/>
          </a:bodyPr>
          <a:lstStyle/>
          <a:p>
            <a:pPr marL="342900" marR="0" lvl="0" indent="-342900">
              <a:spcBef>
                <a:spcPts val="0"/>
              </a:spcBef>
              <a:spcAft>
                <a:spcPts val="1200"/>
              </a:spcAft>
              <a:buFont typeface="Symbol"/>
              <a:buChar char=""/>
              <a:tabLst>
                <a:tab pos="457200" algn="l"/>
              </a:tabLst>
            </a:pPr>
            <a:r>
              <a:rPr lang="en-US" sz="4800" b="1" dirty="0">
                <a:latin typeface="Times New Roman"/>
                <a:ea typeface="Calibri"/>
              </a:rPr>
              <a:t>Right Attitude</a:t>
            </a:r>
          </a:p>
          <a:p>
            <a:r>
              <a:rPr lang="en-US" sz="4800" b="1" dirty="0">
                <a:latin typeface="Times New Roman"/>
                <a:ea typeface="Calibri"/>
                <a:cs typeface="Times New Roman"/>
              </a:rPr>
              <a:t>I Corinthians 11:20-21 When you meet together, you are not really interested in the Lord’s </a:t>
            </a:r>
            <a:r>
              <a:rPr lang="en-US" sz="4800" b="1" dirty="0" smtClean="0">
                <a:latin typeface="Times New Roman"/>
                <a:ea typeface="Calibri"/>
                <a:cs typeface="Times New Roman"/>
              </a:rPr>
              <a:t>Supper</a:t>
            </a:r>
            <a:r>
              <a:rPr lang="en-US" sz="4800" b="1" dirty="0">
                <a:latin typeface="Times New Roman"/>
                <a:ea typeface="Calibri"/>
                <a:cs typeface="Times New Roman"/>
              </a:rPr>
              <a:t>. For some of you hurry to eat your own meal without sharing with others. </a:t>
            </a:r>
            <a:endParaRPr lang="en-US" sz="4800" b="1" dirty="0"/>
          </a:p>
        </p:txBody>
      </p:sp>
    </p:spTree>
    <p:extLst>
      <p:ext uri="{BB962C8B-B14F-4D97-AF65-F5344CB8AC3E}">
        <p14:creationId xmlns:p14="http://schemas.microsoft.com/office/powerpoint/2010/main" val="3438802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2400"/>
            <a:ext cx="6858000" cy="2092881"/>
          </a:xfrm>
          <a:prstGeom prst="rect">
            <a:avLst/>
          </a:prstGeom>
        </p:spPr>
        <p:txBody>
          <a:bodyPr wrap="square">
            <a:spAutoFit/>
          </a:bodyPr>
          <a:lstStyle/>
          <a:p>
            <a:pPr marL="342900" marR="0" lvl="0" indent="-342900">
              <a:spcBef>
                <a:spcPts val="0"/>
              </a:spcBef>
              <a:spcAft>
                <a:spcPts val="1200"/>
              </a:spcAft>
              <a:buFont typeface="Symbol"/>
              <a:buChar char=""/>
              <a:tabLst>
                <a:tab pos="457200" algn="l"/>
              </a:tabLst>
            </a:pPr>
            <a:r>
              <a:rPr lang="en-US" sz="6000" b="1" dirty="0">
                <a:latin typeface="Times New Roman"/>
                <a:ea typeface="Calibri"/>
              </a:rPr>
              <a:t>Remember Who?</a:t>
            </a:r>
          </a:p>
          <a:p>
            <a:pPr marL="742950" marR="0" lvl="1" indent="-285750">
              <a:spcBef>
                <a:spcPts val="0"/>
              </a:spcBef>
              <a:spcAft>
                <a:spcPts val="1200"/>
              </a:spcAft>
              <a:buFont typeface="Courier New"/>
              <a:buChar char="o"/>
              <a:tabLst>
                <a:tab pos="914400" algn="l"/>
              </a:tabLst>
            </a:pPr>
            <a:r>
              <a:rPr lang="en-US" sz="6000" b="1" dirty="0">
                <a:latin typeface="Times New Roman"/>
                <a:ea typeface="Calibri"/>
                <a:cs typeface="Times New Roman"/>
              </a:rPr>
              <a:t>The Lord Jesus</a:t>
            </a:r>
            <a:endParaRPr lang="en-US" sz="6000" b="1" dirty="0">
              <a:effectLst/>
              <a:latin typeface="Times New Roman"/>
              <a:ea typeface="Calibri"/>
              <a:cs typeface="Times New Roman"/>
            </a:endParaRPr>
          </a:p>
        </p:txBody>
      </p:sp>
    </p:spTree>
    <p:extLst>
      <p:ext uri="{BB962C8B-B14F-4D97-AF65-F5344CB8AC3E}">
        <p14:creationId xmlns:p14="http://schemas.microsoft.com/office/powerpoint/2010/main" val="439343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7017306"/>
          </a:xfrm>
          <a:prstGeom prst="rect">
            <a:avLst/>
          </a:prstGeom>
        </p:spPr>
        <p:txBody>
          <a:bodyPr wrap="square">
            <a:spAutoFit/>
          </a:bodyPr>
          <a:lstStyle/>
          <a:p>
            <a:pPr marL="342900" marR="0" lvl="0" indent="-342900">
              <a:spcBef>
                <a:spcPts val="0"/>
              </a:spcBef>
              <a:spcAft>
                <a:spcPts val="1200"/>
              </a:spcAft>
              <a:buFont typeface="Symbol"/>
              <a:buChar char=""/>
              <a:tabLst>
                <a:tab pos="457200" algn="l"/>
              </a:tabLst>
            </a:pPr>
            <a:r>
              <a:rPr lang="en-US" sz="4400" b="1" dirty="0">
                <a:latin typeface="Times New Roman"/>
                <a:ea typeface="Calibri"/>
              </a:rPr>
              <a:t>Real Reason</a:t>
            </a:r>
          </a:p>
          <a:p>
            <a:pPr marL="742950" marR="0" lvl="1" indent="-285750">
              <a:spcBef>
                <a:spcPts val="0"/>
              </a:spcBef>
              <a:spcAft>
                <a:spcPts val="1200"/>
              </a:spcAft>
              <a:buFont typeface="Courier New"/>
              <a:buChar char="o"/>
              <a:tabLst>
                <a:tab pos="914400" algn="l"/>
              </a:tabLst>
            </a:pPr>
            <a:r>
              <a:rPr lang="en-US" sz="4400" b="1" dirty="0">
                <a:latin typeface="Times New Roman"/>
                <a:ea typeface="Calibri"/>
                <a:cs typeface="Times New Roman"/>
              </a:rPr>
              <a:t>Then he broke it in pieces and said, “This is my body, which is given for you. Do this to remember me.”  In the same way, he took the cup of wine after supper, saying, “This cup is the new covenant between God and his people, an agreement confirmed with my blood.</a:t>
            </a:r>
            <a:endParaRPr lang="en-US" sz="4400" b="1" dirty="0">
              <a:effectLst/>
              <a:latin typeface="Times New Roman"/>
              <a:ea typeface="Calibri"/>
              <a:cs typeface="Times New Roman"/>
            </a:endParaRPr>
          </a:p>
        </p:txBody>
      </p:sp>
    </p:spTree>
    <p:extLst>
      <p:ext uri="{BB962C8B-B14F-4D97-AF65-F5344CB8AC3E}">
        <p14:creationId xmlns:p14="http://schemas.microsoft.com/office/powerpoint/2010/main" val="3703769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939540"/>
          </a:xfrm>
          <a:prstGeom prst="rect">
            <a:avLst/>
          </a:prstGeom>
        </p:spPr>
        <p:txBody>
          <a:bodyPr wrap="square">
            <a:spAutoFit/>
          </a:bodyPr>
          <a:lstStyle/>
          <a:p>
            <a:pPr marL="342900" marR="0" lvl="0" indent="-342900">
              <a:spcBef>
                <a:spcPts val="0"/>
              </a:spcBef>
              <a:spcAft>
                <a:spcPts val="1200"/>
              </a:spcAft>
              <a:buFont typeface="Symbol"/>
              <a:buChar char=""/>
              <a:tabLst>
                <a:tab pos="457200" algn="l"/>
              </a:tabLst>
            </a:pPr>
            <a:r>
              <a:rPr lang="en-US" sz="4800" b="1" dirty="0">
                <a:latin typeface="Times New Roman"/>
                <a:ea typeface="Calibri"/>
              </a:rPr>
              <a:t>Relaying the message.</a:t>
            </a:r>
          </a:p>
          <a:p>
            <a:pPr marL="742950" marR="0" lvl="1" indent="-285750" algn="ctr">
              <a:spcBef>
                <a:spcPts val="0"/>
              </a:spcBef>
              <a:spcAft>
                <a:spcPts val="1200"/>
              </a:spcAft>
              <a:buFont typeface="Courier New"/>
              <a:buChar char="o"/>
              <a:tabLst>
                <a:tab pos="914400" algn="l"/>
              </a:tabLst>
            </a:pPr>
            <a:r>
              <a:rPr lang="en-US" sz="4800" b="1" baseline="30000" dirty="0">
                <a:latin typeface="Times New Roman"/>
                <a:ea typeface="Calibri"/>
                <a:cs typeface="Times New Roman"/>
              </a:rPr>
              <a:t> </a:t>
            </a:r>
            <a:r>
              <a:rPr lang="en-US" sz="4800" b="1" dirty="0">
                <a:latin typeface="Times New Roman"/>
                <a:ea typeface="Calibri"/>
                <a:cs typeface="Times New Roman"/>
              </a:rPr>
              <a:t>For every time you eat this bread and drink this cup, you are announcing the Lord’s death until he comes again.</a:t>
            </a:r>
            <a:endParaRPr lang="en-US" sz="4800" b="1" dirty="0">
              <a:effectLst/>
              <a:latin typeface="Times New Roman"/>
              <a:ea typeface="Calibri"/>
              <a:cs typeface="Times New Roman"/>
            </a:endParaRPr>
          </a:p>
        </p:txBody>
      </p:sp>
    </p:spTree>
    <p:extLst>
      <p:ext uri="{BB962C8B-B14F-4D97-AF65-F5344CB8AC3E}">
        <p14:creationId xmlns:p14="http://schemas.microsoft.com/office/powerpoint/2010/main" val="27769406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224</Words>
  <Application>Microsoft Office PowerPoint</Application>
  <PresentationFormat>On-screen Show (4:3)</PresentationFormat>
  <Paragraphs>10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mark</cp:lastModifiedBy>
  <cp:revision>2</cp:revision>
  <dcterms:created xsi:type="dcterms:W3CDTF">2015-04-11T16:52:15Z</dcterms:created>
  <dcterms:modified xsi:type="dcterms:W3CDTF">2015-07-19T02:47:31Z</dcterms:modified>
</cp:coreProperties>
</file>