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8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3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9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7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9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4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2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1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2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083F-C22F-445D-993F-6940E195A576}" type="datetimeFigureOut">
              <a:rPr lang="en-US" smtClean="0"/>
              <a:t>7/25/2015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2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50" y="304800"/>
            <a:ext cx="8438701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96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1"/>
            <a:ext cx="8915400" cy="6424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en-US" sz="4400" b="1" kern="180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Elohim</a:t>
            </a: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 - </a:t>
            </a:r>
            <a:r>
              <a:rPr lang="en-US" sz="44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Isa. 54:5</a:t>
            </a: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;</a:t>
            </a:r>
            <a:r>
              <a:rPr lang="en-US" sz="44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Jer. 32:27</a:t>
            </a: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; </a:t>
            </a:r>
            <a:r>
              <a:rPr lang="en-US" sz="44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Gen. 1:1</a:t>
            </a: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; </a:t>
            </a:r>
            <a:r>
              <a:rPr lang="en-US" sz="44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Isa. 45:18</a:t>
            </a: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; </a:t>
            </a:r>
            <a:r>
              <a:rPr lang="en-US" sz="44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Deut. 5:23; 8:15</a:t>
            </a:r>
            <a:endParaRPr lang="en-US" sz="44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Translated into English, the word is "god" </a:t>
            </a:r>
            <a:endParaRPr lang="en-US" sz="44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The root word of "Elohim" is "El," and is used numerous times in the Scriptures to refer to Yahweh God. </a:t>
            </a:r>
            <a:endParaRPr lang="en-US" sz="44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753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76200"/>
            <a:ext cx="8915400" cy="5304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4000" b="1" i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El </a:t>
            </a:r>
            <a:r>
              <a:rPr lang="en-US" sz="4000" b="1" i="1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Shaddai</a:t>
            </a:r>
            <a:r>
              <a:rPr lang="en-US" sz="4000" b="1" i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: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“God Almighty.” (</a:t>
            </a:r>
            <a:r>
              <a:rPr lang="en-US" sz="40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Gen. 17:1; 28:3; 35:11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; </a:t>
            </a:r>
            <a:r>
              <a:rPr lang="en-US" sz="40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Ex. 6:1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; </a:t>
            </a:r>
            <a:r>
              <a:rPr lang="en-US" sz="40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Ps. 91:1, 2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).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4000" b="1" i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El </a:t>
            </a:r>
            <a:r>
              <a:rPr lang="en-US" sz="4000" b="1" i="1" dirty="0" err="1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Elyon</a:t>
            </a:r>
            <a:r>
              <a:rPr lang="en-US" sz="4000" b="1" i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: 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“The Most High God.” (</a:t>
            </a:r>
            <a:r>
              <a:rPr lang="en-US" sz="40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Gen. 14:19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; </a:t>
            </a:r>
            <a:r>
              <a:rPr lang="en-US" sz="40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Ps. 9:2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; </a:t>
            </a:r>
            <a:r>
              <a:rPr lang="en-US" sz="40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Dan. 7:18, 22, 25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).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4000" b="1" i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El Olam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: “The Everlasting God.” (</a:t>
            </a:r>
            <a:r>
              <a:rPr lang="en-US" sz="4000" b="1" u="none" strike="noStrike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Gen. 16:13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Calibri"/>
                <a:cs typeface="Times New Roman"/>
              </a:rPr>
              <a:t>).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167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"/>
            <a:ext cx="8915400" cy="5045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Holy - Joshua 24:19</a:t>
            </a:r>
            <a:endParaRPr lang="en-US" sz="44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Living – Deut. 5:26</a:t>
            </a:r>
            <a:endParaRPr lang="en-US" sz="44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Jealous – Exodus 20:5</a:t>
            </a:r>
            <a:endParaRPr lang="en-US" sz="44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Angry – Psalms 7:12</a:t>
            </a:r>
            <a:endParaRPr lang="en-US" sz="44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4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Merciful, Gracious  – Exodus 34:6</a:t>
            </a:r>
            <a:endParaRPr lang="en-US" sz="44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261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"/>
            <a:ext cx="9067800" cy="3836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Great, Terrible –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Deut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 7:21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Mighty – </a:t>
            </a:r>
            <a:r>
              <a:rPr lang="en-US" sz="4000" b="1" dirty="0" err="1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Jermiah</a:t>
            </a: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 32:18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Faithful – Deut. 7:9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Forgiving – Psalms 99:8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75"/>
              </a:spcBef>
              <a:spcAft>
                <a:spcPts val="0"/>
              </a:spcAft>
              <a:buFont typeface="Courier New"/>
              <a:buChar char="o"/>
            </a:pP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>Incomparable – 2Smauel 7:22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989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8686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</a:rPr>
              <a:t>What Name do you enjoy the most?</a:t>
            </a:r>
            <a:endParaRPr lang="en-US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85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126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1</cp:revision>
  <dcterms:created xsi:type="dcterms:W3CDTF">2015-07-25T14:30:28Z</dcterms:created>
  <dcterms:modified xsi:type="dcterms:W3CDTF">2015-07-25T14:38:01Z</dcterms:modified>
</cp:coreProperties>
</file>