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52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8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3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59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5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70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9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44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67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524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1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2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C083F-C22F-445D-993F-6940E195A576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2B2FF-440E-48B1-80AB-831A0E8C3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828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50" y="304800"/>
            <a:ext cx="8438701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796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1"/>
            <a:ext cx="8915400" cy="6834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(YHWH): </a:t>
            </a:r>
            <a:r>
              <a:rPr lang="en-US" sz="4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Comes from a verb which means “to exist, be.” </a:t>
            </a:r>
            <a:endParaRPr lang="en-US" sz="44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1028700" lvl="1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This </a:t>
            </a:r>
            <a:r>
              <a:rPr lang="en-US" sz="4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name stresses God as the independent and self-existent God of revelation and redemption</a:t>
            </a:r>
            <a:r>
              <a:rPr lang="en-US" sz="4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pPr marL="1028700" lvl="1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Lord</a:t>
            </a:r>
          </a:p>
          <a:p>
            <a:pPr marL="1028700" lvl="1" indent="-571500">
              <a:lnSpc>
                <a:spcPct val="115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44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Exodus 6:3 the first time I AM</a:t>
            </a:r>
            <a:endParaRPr lang="en-US" sz="4000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/>
              <a:buChar char=""/>
            </a:pPr>
            <a:endParaRPr lang="en-US" sz="44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97531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067800" cy="56887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i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Jireh</a:t>
            </a: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4800" b="1" i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Yireh</a:t>
            </a:r>
            <a:r>
              <a:rPr lang="en-US" sz="48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):</a:t>
            </a:r>
          </a:p>
          <a:p>
            <a:pPr marL="685800" marR="0" lvl="0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will provide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Gen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22:14</a:t>
            </a:r>
            <a:r>
              <a:rPr lang="en-US" sz="48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8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i="1" dirty="0" err="1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Nissi</a:t>
            </a:r>
            <a:r>
              <a:rPr lang="en-US" sz="48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 </a:t>
            </a:r>
          </a:p>
          <a:p>
            <a:pPr marL="685800" marR="0" lvl="0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is my Banner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Ex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17:15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Shalom: </a:t>
            </a:r>
          </a:p>
          <a:p>
            <a:pPr marL="685800" marR="0" lvl="0" indent="-6858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is Peace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Jud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6:24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11677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2400" y="304800"/>
            <a:ext cx="8839200" cy="5405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i="1" dirty="0" err="1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Sabbaoth</a:t>
            </a:r>
            <a:r>
              <a:rPr lang="en-US" sz="48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 </a:t>
            </a: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of Hosts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Psalms 46:7,11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i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Maccaddeshcem</a:t>
            </a:r>
            <a:r>
              <a:rPr lang="en-US" sz="48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48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48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571500" marR="0" lvl="0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your 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Sanctifier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Ex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31:13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800" b="1" dirty="0" err="1">
                <a:solidFill>
                  <a:schemeClr val="bg1"/>
                </a:solidFill>
                <a:latin typeface="Scholar"/>
                <a:ea typeface="Times New Roman"/>
                <a:cs typeface="Times New Roman"/>
              </a:rPr>
              <a:t>Ro’i</a:t>
            </a:r>
            <a:r>
              <a:rPr lang="en-US" sz="48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48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48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571500" marR="0" lvl="0" indent="-5715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my Shepherd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Ps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23:1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2613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936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400" b="1" i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Tsidkenu</a:t>
            </a:r>
            <a:r>
              <a:rPr lang="en-US" sz="4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4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44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our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Righteousness.</a:t>
            </a:r>
            <a:r>
              <a:rPr lang="en-US" sz="4000" b="1" u="sng" dirty="0" err="1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Jer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23:6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400" b="1" i="1" dirty="0" err="1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Shammah</a:t>
            </a:r>
            <a:r>
              <a:rPr lang="en-US" sz="4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44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4400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is 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there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Ezek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48:35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Rapha:</a:t>
            </a:r>
            <a:r>
              <a:rPr lang="en-US" sz="44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sz="4400" b="1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 our Healer </a:t>
            </a:r>
            <a:r>
              <a:rPr lang="en-US" sz="4000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II Chronicles 7:14 </a:t>
            </a:r>
            <a:endParaRPr lang="en-US" sz="4000" u="sng" dirty="0">
              <a:solidFill>
                <a:schemeClr val="bg1"/>
              </a:solidFill>
              <a:ea typeface="Calibri"/>
              <a:cs typeface="Times New Roman"/>
            </a:endParaRP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tabLst>
                <a:tab pos="457200" algn="l"/>
              </a:tabLst>
            </a:pPr>
            <a:r>
              <a:rPr lang="en-US" sz="4400" b="1" i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Yahweh </a:t>
            </a:r>
            <a:r>
              <a:rPr lang="en-US" sz="4400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Elohim Israel:</a:t>
            </a:r>
            <a:r>
              <a:rPr lang="en-US" b="1" i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en-US" b="1" i="1" dirty="0" smtClean="0">
              <a:solidFill>
                <a:schemeClr val="bg1"/>
              </a:solidFill>
              <a:latin typeface="Times New Roman"/>
              <a:ea typeface="Times New Roman"/>
              <a:cs typeface="Times New Roman"/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The </a:t>
            </a:r>
            <a:r>
              <a:rPr lang="en-US" sz="4000" b="1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Lord, the God of Israel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Isa</a:t>
            </a:r>
            <a:r>
              <a:rPr lang="en-US" sz="4000" b="1" u="sng" dirty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 </a:t>
            </a:r>
            <a:r>
              <a:rPr lang="en-US" sz="4000" b="1" u="sng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17:6</a:t>
            </a:r>
            <a:r>
              <a:rPr lang="en-US" sz="4000" b="1" dirty="0" smtClean="0">
                <a:solidFill>
                  <a:schemeClr val="bg1"/>
                </a:solidFill>
                <a:latin typeface="Times New Roman"/>
                <a:ea typeface="Times New Roman"/>
                <a:cs typeface="Times New Roman"/>
              </a:rPr>
              <a:t>.</a:t>
            </a:r>
            <a:endParaRPr lang="en-US" sz="4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989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9485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160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mark</cp:lastModifiedBy>
  <cp:revision>3</cp:revision>
  <dcterms:created xsi:type="dcterms:W3CDTF">2015-07-25T14:30:28Z</dcterms:created>
  <dcterms:modified xsi:type="dcterms:W3CDTF">2015-08-01T14:41:32Z</dcterms:modified>
</cp:coreProperties>
</file>