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476"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08C083F-C22F-445D-993F-6940E195A576}" type="datetimeFigureOut">
              <a:rPr lang="en-US" smtClean="0"/>
              <a:t>8/15/2015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92B2FF-440E-48B1-80AB-831A0E8C3F08}" type="slidenum">
              <a:rPr lang="en-US" smtClean="0"/>
              <a:t>‹#›</a:t>
            </a:fld>
            <a:endParaRPr lang="en-US"/>
          </a:p>
        </p:txBody>
      </p:sp>
    </p:spTree>
    <p:extLst>
      <p:ext uri="{BB962C8B-B14F-4D97-AF65-F5344CB8AC3E}">
        <p14:creationId xmlns:p14="http://schemas.microsoft.com/office/powerpoint/2010/main" val="1805688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8C083F-C22F-445D-993F-6940E195A576}" type="datetimeFigureOut">
              <a:rPr lang="en-US" smtClean="0"/>
              <a:t>8/15/2015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92B2FF-440E-48B1-80AB-831A0E8C3F08}" type="slidenum">
              <a:rPr lang="en-US" smtClean="0"/>
              <a:t>‹#›</a:t>
            </a:fld>
            <a:endParaRPr lang="en-US"/>
          </a:p>
        </p:txBody>
      </p:sp>
    </p:spTree>
    <p:extLst>
      <p:ext uri="{BB962C8B-B14F-4D97-AF65-F5344CB8AC3E}">
        <p14:creationId xmlns:p14="http://schemas.microsoft.com/office/powerpoint/2010/main" val="2375739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8C083F-C22F-445D-993F-6940E195A576}" type="datetimeFigureOut">
              <a:rPr lang="en-US" smtClean="0"/>
              <a:t>8/15/2015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92B2FF-440E-48B1-80AB-831A0E8C3F08}" type="slidenum">
              <a:rPr lang="en-US" smtClean="0"/>
              <a:t>‹#›</a:t>
            </a:fld>
            <a:endParaRPr lang="en-US"/>
          </a:p>
        </p:txBody>
      </p:sp>
    </p:spTree>
    <p:extLst>
      <p:ext uri="{BB962C8B-B14F-4D97-AF65-F5344CB8AC3E}">
        <p14:creationId xmlns:p14="http://schemas.microsoft.com/office/powerpoint/2010/main" val="2386594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8C083F-C22F-445D-993F-6940E195A576}" type="datetimeFigureOut">
              <a:rPr lang="en-US" smtClean="0"/>
              <a:t>8/15/2015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92B2FF-440E-48B1-80AB-831A0E8C3F08}" type="slidenum">
              <a:rPr lang="en-US" smtClean="0"/>
              <a:t>‹#›</a:t>
            </a:fld>
            <a:endParaRPr lang="en-US"/>
          </a:p>
        </p:txBody>
      </p:sp>
    </p:spTree>
    <p:extLst>
      <p:ext uri="{BB962C8B-B14F-4D97-AF65-F5344CB8AC3E}">
        <p14:creationId xmlns:p14="http://schemas.microsoft.com/office/powerpoint/2010/main" val="299055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8C083F-C22F-445D-993F-6940E195A576}" type="datetimeFigureOut">
              <a:rPr lang="en-US" smtClean="0"/>
              <a:t>8/15/2015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92B2FF-440E-48B1-80AB-831A0E8C3F08}" type="slidenum">
              <a:rPr lang="en-US" smtClean="0"/>
              <a:t>‹#›</a:t>
            </a:fld>
            <a:endParaRPr lang="en-US"/>
          </a:p>
        </p:txBody>
      </p:sp>
    </p:spTree>
    <p:extLst>
      <p:ext uri="{BB962C8B-B14F-4D97-AF65-F5344CB8AC3E}">
        <p14:creationId xmlns:p14="http://schemas.microsoft.com/office/powerpoint/2010/main" val="2831170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08C083F-C22F-445D-993F-6940E195A576}" type="datetimeFigureOut">
              <a:rPr lang="en-US" smtClean="0"/>
              <a:t>8/15/2015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92B2FF-440E-48B1-80AB-831A0E8C3F08}" type="slidenum">
              <a:rPr lang="en-US" smtClean="0"/>
              <a:t>‹#›</a:t>
            </a:fld>
            <a:endParaRPr lang="en-US"/>
          </a:p>
        </p:txBody>
      </p:sp>
    </p:spTree>
    <p:extLst>
      <p:ext uri="{BB962C8B-B14F-4D97-AF65-F5344CB8AC3E}">
        <p14:creationId xmlns:p14="http://schemas.microsoft.com/office/powerpoint/2010/main" val="1366896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08C083F-C22F-445D-993F-6940E195A576}" type="datetimeFigureOut">
              <a:rPr lang="en-US" smtClean="0"/>
              <a:t>8/15/2015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92B2FF-440E-48B1-80AB-831A0E8C3F08}" type="slidenum">
              <a:rPr lang="en-US" smtClean="0"/>
              <a:t>‹#›</a:t>
            </a:fld>
            <a:endParaRPr lang="en-US"/>
          </a:p>
        </p:txBody>
      </p:sp>
    </p:spTree>
    <p:extLst>
      <p:ext uri="{BB962C8B-B14F-4D97-AF65-F5344CB8AC3E}">
        <p14:creationId xmlns:p14="http://schemas.microsoft.com/office/powerpoint/2010/main" val="451344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08C083F-C22F-445D-993F-6940E195A576}" type="datetimeFigureOut">
              <a:rPr lang="en-US" smtClean="0"/>
              <a:t>8/15/2015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92B2FF-440E-48B1-80AB-831A0E8C3F08}" type="slidenum">
              <a:rPr lang="en-US" smtClean="0"/>
              <a:t>‹#›</a:t>
            </a:fld>
            <a:endParaRPr lang="en-US"/>
          </a:p>
        </p:txBody>
      </p:sp>
    </p:spTree>
    <p:extLst>
      <p:ext uri="{BB962C8B-B14F-4D97-AF65-F5344CB8AC3E}">
        <p14:creationId xmlns:p14="http://schemas.microsoft.com/office/powerpoint/2010/main" val="403467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8C083F-C22F-445D-993F-6940E195A576}" type="datetimeFigureOut">
              <a:rPr lang="en-US" smtClean="0"/>
              <a:t>8/15/2015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92B2FF-440E-48B1-80AB-831A0E8C3F08}" type="slidenum">
              <a:rPr lang="en-US" smtClean="0"/>
              <a:t>‹#›</a:t>
            </a:fld>
            <a:endParaRPr lang="en-US"/>
          </a:p>
        </p:txBody>
      </p:sp>
    </p:spTree>
    <p:extLst>
      <p:ext uri="{BB962C8B-B14F-4D97-AF65-F5344CB8AC3E}">
        <p14:creationId xmlns:p14="http://schemas.microsoft.com/office/powerpoint/2010/main" val="966524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8C083F-C22F-445D-993F-6940E195A576}" type="datetimeFigureOut">
              <a:rPr lang="en-US" smtClean="0"/>
              <a:t>8/15/2015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92B2FF-440E-48B1-80AB-831A0E8C3F08}" type="slidenum">
              <a:rPr lang="en-US" smtClean="0"/>
              <a:t>‹#›</a:t>
            </a:fld>
            <a:endParaRPr lang="en-US"/>
          </a:p>
        </p:txBody>
      </p:sp>
    </p:spTree>
    <p:extLst>
      <p:ext uri="{BB962C8B-B14F-4D97-AF65-F5344CB8AC3E}">
        <p14:creationId xmlns:p14="http://schemas.microsoft.com/office/powerpoint/2010/main" val="744918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8C083F-C22F-445D-993F-6940E195A576}" type="datetimeFigureOut">
              <a:rPr lang="en-US" smtClean="0"/>
              <a:t>8/15/2015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92B2FF-440E-48B1-80AB-831A0E8C3F08}" type="slidenum">
              <a:rPr lang="en-US" smtClean="0"/>
              <a:t>‹#›</a:t>
            </a:fld>
            <a:endParaRPr lang="en-US"/>
          </a:p>
        </p:txBody>
      </p:sp>
    </p:spTree>
    <p:extLst>
      <p:ext uri="{BB962C8B-B14F-4D97-AF65-F5344CB8AC3E}">
        <p14:creationId xmlns:p14="http://schemas.microsoft.com/office/powerpoint/2010/main" val="2352724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8C083F-C22F-445D-993F-6940E195A576}" type="datetimeFigureOut">
              <a:rPr lang="en-US" smtClean="0"/>
              <a:t>8/15/2015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92B2FF-440E-48B1-80AB-831A0E8C3F08}" type="slidenum">
              <a:rPr lang="en-US" smtClean="0"/>
              <a:t>‹#›</a:t>
            </a:fld>
            <a:endParaRPr lang="en-US"/>
          </a:p>
        </p:txBody>
      </p:sp>
    </p:spTree>
    <p:extLst>
      <p:ext uri="{BB962C8B-B14F-4D97-AF65-F5344CB8AC3E}">
        <p14:creationId xmlns:p14="http://schemas.microsoft.com/office/powerpoint/2010/main" val="31278282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750" y="304800"/>
            <a:ext cx="8438701" cy="632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37961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030882"/>
          </a:xfrm>
          <a:prstGeom prst="rect">
            <a:avLst/>
          </a:prstGeom>
        </p:spPr>
        <p:txBody>
          <a:bodyPr wrap="square">
            <a:spAutoFit/>
          </a:bodyPr>
          <a:lstStyle/>
          <a:p>
            <a:pPr marL="228600" marR="0" algn="ctr">
              <a:lnSpc>
                <a:spcPct val="115000"/>
              </a:lnSpc>
              <a:spcBef>
                <a:spcPts val="0"/>
              </a:spcBef>
              <a:spcAft>
                <a:spcPts val="750"/>
              </a:spcAft>
            </a:pPr>
            <a:r>
              <a:rPr lang="en-US" sz="6600" b="1" dirty="0">
                <a:solidFill>
                  <a:schemeClr val="bg1"/>
                </a:solidFill>
                <a:latin typeface="Algerian" panose="04020705040A02060702" pitchFamily="82" charset="0"/>
                <a:ea typeface="Times New Roman" panose="02020603050405020304" pitchFamily="18" charset="0"/>
                <a:cs typeface="Times New Roman" panose="02020603050405020304" pitchFamily="18" charset="0"/>
              </a:rPr>
              <a:t>Father</a:t>
            </a:r>
            <a:endParaRPr lang="en-US" sz="6600" b="1"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ts val="1800"/>
              </a:lnSpc>
              <a:spcBef>
                <a:spcPts val="0"/>
              </a:spcBef>
              <a:spcAft>
                <a:spcPts val="750"/>
              </a:spcAft>
              <a:buFont typeface="Symbol" panose="05050102010706020507" pitchFamily="18" charset="2"/>
              <a:buChar char=""/>
            </a:pPr>
            <a:r>
              <a:rPr lang="en-US" sz="4000" b="1" dirty="0">
                <a:solidFill>
                  <a:schemeClr val="bg1"/>
                </a:solidFill>
                <a:latin typeface="Times New Roman" panose="02020603050405020304" pitchFamily="18" charset="0"/>
                <a:ea typeface="Times New Roman" panose="02020603050405020304" pitchFamily="18" charset="0"/>
              </a:rPr>
              <a:t>It stresses God’s:</a:t>
            </a:r>
            <a:endParaRPr lang="en-US" sz="4000" b="1" dirty="0">
              <a:solidFill>
                <a:schemeClr val="bg1"/>
              </a:solidFill>
              <a:latin typeface="Times New Roman" panose="02020603050405020304" pitchFamily="18" charset="0"/>
              <a:ea typeface="Calibri" panose="020F0502020204030204" pitchFamily="34" charset="0"/>
            </a:endParaRPr>
          </a:p>
          <a:p>
            <a:pPr marL="457200" marR="0">
              <a:lnSpc>
                <a:spcPts val="1800"/>
              </a:lnSpc>
              <a:spcBef>
                <a:spcPts val="0"/>
              </a:spcBef>
              <a:spcAft>
                <a:spcPts val="750"/>
              </a:spcAft>
            </a:pPr>
            <a:r>
              <a:rPr lang="en-US" sz="4000" b="1" dirty="0">
                <a:solidFill>
                  <a:schemeClr val="bg1"/>
                </a:solidFill>
                <a:latin typeface="Times New Roman" panose="02020603050405020304" pitchFamily="18" charset="0"/>
                <a:ea typeface="Times New Roman" panose="02020603050405020304" pitchFamily="18" charset="0"/>
              </a:rPr>
              <a:t> </a:t>
            </a:r>
            <a:endParaRPr lang="en-US" sz="4000" b="1" dirty="0">
              <a:solidFill>
                <a:schemeClr val="bg1"/>
              </a:solidFill>
              <a:latin typeface="Times New Roman" panose="02020603050405020304" pitchFamily="18" charset="0"/>
              <a:ea typeface="Calibri" panose="020F0502020204030204" pitchFamily="34" charset="0"/>
            </a:endParaRPr>
          </a:p>
          <a:p>
            <a:pPr marL="742950" marR="0" lvl="1" indent="-285750">
              <a:spcBef>
                <a:spcPts val="0"/>
              </a:spcBef>
              <a:spcAft>
                <a:spcPts val="0"/>
              </a:spcAft>
              <a:buFont typeface="Courier New" panose="02070309020205020404" pitchFamily="49" charset="0"/>
              <a:buChar char="o"/>
            </a:pPr>
            <a:r>
              <a:rPr lang="en-US" sz="6000" b="1" dirty="0">
                <a:solidFill>
                  <a:schemeClr val="bg1"/>
                </a:solidFill>
                <a:latin typeface="Times New Roman" panose="02020603050405020304" pitchFamily="18" charset="0"/>
                <a:ea typeface="Calibri" panose="020F0502020204030204" pitchFamily="34" charset="0"/>
              </a:rPr>
              <a:t>Loving Care</a:t>
            </a:r>
          </a:p>
          <a:p>
            <a:pPr marL="1143000" marR="0" lvl="2" indent="-228600">
              <a:spcBef>
                <a:spcPts val="0"/>
              </a:spcBef>
              <a:spcAft>
                <a:spcPts val="0"/>
              </a:spcAft>
              <a:buFont typeface="Wingdings" panose="05000000000000000000" pitchFamily="2" charset="2"/>
              <a:buChar char=""/>
            </a:pPr>
            <a:r>
              <a:rPr lang="en-US" sz="4000" b="1" dirty="0">
                <a:solidFill>
                  <a:schemeClr val="bg1"/>
                </a:solidFill>
                <a:latin typeface="Times New Roman" panose="02020603050405020304" pitchFamily="18" charset="0"/>
                <a:ea typeface="Calibri" panose="020F0502020204030204" pitchFamily="34" charset="0"/>
              </a:rPr>
              <a:t>Matthew 6:26 - Look at the birds of the air, for they neither sow nor reap nor gather into barns; yet your heavenly Father feeds them. Are you not of more value than they? </a:t>
            </a:r>
            <a:endParaRPr lang="en-US" sz="4000" b="1" dirty="0">
              <a:solidFill>
                <a:schemeClr val="bg1"/>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097531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6278642"/>
          </a:xfrm>
          <a:prstGeom prst="rect">
            <a:avLst/>
          </a:prstGeom>
        </p:spPr>
        <p:txBody>
          <a:bodyPr wrap="square">
            <a:spAutoFit/>
          </a:bodyPr>
          <a:lstStyle/>
          <a:p>
            <a:pPr marL="742950" marR="0" lvl="1" indent="-285750">
              <a:spcBef>
                <a:spcPts val="0"/>
              </a:spcBef>
              <a:spcAft>
                <a:spcPts val="0"/>
              </a:spcAft>
              <a:buFont typeface="Courier New" panose="02070309020205020404" pitchFamily="49" charset="0"/>
              <a:buChar char="o"/>
            </a:pPr>
            <a:r>
              <a:rPr lang="en-US" sz="6600" dirty="0">
                <a:solidFill>
                  <a:schemeClr val="bg1"/>
                </a:solidFill>
                <a:latin typeface="Times New Roman" panose="02020603050405020304" pitchFamily="18" charset="0"/>
                <a:ea typeface="Calibri" panose="020F0502020204030204" pitchFamily="34" charset="0"/>
              </a:rPr>
              <a:t>Providing </a:t>
            </a:r>
          </a:p>
          <a:p>
            <a:pPr marL="1143000" marR="0" lvl="2" indent="-228600">
              <a:spcBef>
                <a:spcPts val="0"/>
              </a:spcBef>
              <a:spcAft>
                <a:spcPts val="0"/>
              </a:spcAft>
              <a:buFont typeface="Wingdings" panose="05000000000000000000" pitchFamily="2" charset="2"/>
              <a:buChar char=""/>
            </a:pPr>
            <a:r>
              <a:rPr lang="en-US" sz="4800" b="1" dirty="0">
                <a:solidFill>
                  <a:schemeClr val="bg1"/>
                </a:solidFill>
                <a:latin typeface="Times New Roman" panose="02020603050405020304" pitchFamily="18" charset="0"/>
                <a:ea typeface="Calibri" panose="020F0502020204030204" pitchFamily="34" charset="0"/>
              </a:rPr>
              <a:t>James 1:17- All generous giving and every perfect gift is from above, coming down from the Father of lights, with whom there is no variation or the slightest hint of change</a:t>
            </a:r>
            <a:endParaRPr lang="en-US" sz="4800" b="1" dirty="0">
              <a:solidFill>
                <a:schemeClr val="bg1"/>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458085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555641"/>
          </a:xfrm>
          <a:prstGeom prst="rect">
            <a:avLst/>
          </a:prstGeom>
        </p:spPr>
        <p:txBody>
          <a:bodyPr wrap="square">
            <a:spAutoFit/>
          </a:bodyPr>
          <a:lstStyle/>
          <a:p>
            <a:pPr marL="742950" marR="0" lvl="1" indent="-285750">
              <a:spcBef>
                <a:spcPts val="0"/>
              </a:spcBef>
              <a:spcAft>
                <a:spcPts val="0"/>
              </a:spcAft>
              <a:buFont typeface="Courier New" panose="02070309020205020404" pitchFamily="49" charset="0"/>
              <a:buChar char="o"/>
            </a:pPr>
            <a:r>
              <a:rPr lang="en-US" sz="6000" dirty="0">
                <a:solidFill>
                  <a:schemeClr val="bg1"/>
                </a:solidFill>
                <a:latin typeface="Times New Roman" panose="02020603050405020304" pitchFamily="18" charset="0"/>
                <a:ea typeface="Calibri" panose="020F0502020204030204" pitchFamily="34" charset="0"/>
              </a:rPr>
              <a:t>Discipline</a:t>
            </a:r>
          </a:p>
          <a:p>
            <a:pPr marL="1143000" marR="0" lvl="2" indent="-228600">
              <a:spcBef>
                <a:spcPts val="0"/>
              </a:spcBef>
              <a:spcAft>
                <a:spcPts val="0"/>
              </a:spcAft>
              <a:buFont typeface="Wingdings" panose="05000000000000000000" pitchFamily="2" charset="2"/>
              <a:buChar char=""/>
            </a:pPr>
            <a:r>
              <a:rPr lang="en-US" sz="4000" b="1" dirty="0">
                <a:solidFill>
                  <a:schemeClr val="bg1"/>
                </a:solidFill>
                <a:latin typeface="Times New Roman" panose="02020603050405020304" pitchFamily="18" charset="0"/>
                <a:ea typeface="Calibri" panose="020F0502020204030204" pitchFamily="34" charset="0"/>
              </a:rPr>
              <a:t>Hebrews 12:5-6  And have you forgotten the encouraging words God spoke to you as his children?  He said, my child, don’t make light of the Lord’s discipline, and don’t give up when he corrects you. For the Lord disciplines those he loves, and he punishes each one he accepts as his child.</a:t>
            </a:r>
            <a:endParaRPr lang="en-US" sz="4000" b="1" dirty="0">
              <a:solidFill>
                <a:schemeClr val="bg1"/>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789648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924973"/>
          </a:xfrm>
          <a:prstGeom prst="rect">
            <a:avLst/>
          </a:prstGeom>
        </p:spPr>
        <p:txBody>
          <a:bodyPr wrap="square">
            <a:spAutoFit/>
          </a:bodyPr>
          <a:lstStyle/>
          <a:p>
            <a:pPr marL="742950" marR="0" lvl="1" indent="-285750">
              <a:spcBef>
                <a:spcPts val="0"/>
              </a:spcBef>
              <a:spcAft>
                <a:spcPts val="0"/>
              </a:spcAft>
              <a:buFont typeface="Courier New" panose="02070309020205020404" pitchFamily="49" charset="0"/>
              <a:buChar char="o"/>
            </a:pPr>
            <a:r>
              <a:rPr lang="en-US" sz="4400" dirty="0">
                <a:solidFill>
                  <a:schemeClr val="bg1"/>
                </a:solidFill>
                <a:latin typeface="Times New Roman" panose="02020603050405020304" pitchFamily="18" charset="0"/>
                <a:ea typeface="Calibri" panose="020F0502020204030204" pitchFamily="34" charset="0"/>
              </a:rPr>
              <a:t>A Way to address Him</a:t>
            </a:r>
          </a:p>
          <a:p>
            <a:pPr marL="1143000" marR="0" lvl="2" indent="-228600">
              <a:spcBef>
                <a:spcPts val="0"/>
              </a:spcBef>
              <a:spcAft>
                <a:spcPts val="0"/>
              </a:spcAft>
              <a:buFont typeface="Wingdings" panose="05000000000000000000" pitchFamily="2" charset="2"/>
              <a:buChar char=""/>
            </a:pPr>
            <a:r>
              <a:rPr lang="en-US" sz="4000" b="1" dirty="0">
                <a:solidFill>
                  <a:schemeClr val="bg1"/>
                </a:solidFill>
                <a:latin typeface="Times New Roman" panose="02020603050405020304" pitchFamily="18" charset="0"/>
                <a:ea typeface="Calibri" panose="020F0502020204030204" pitchFamily="34" charset="0"/>
              </a:rPr>
              <a:t>Matthew 6:9-13 Thus therefore shall you pray: Our Father who art in heaven, hallowed be thy name. Thy kingdom come. Thy will be done on earth as it is in heaven.  Give us this day our daily bread. And forgive us our debts, as we also forgive our debtors. And lead us not into temptation. But deliver us from evil. Amen.</a:t>
            </a:r>
            <a:endParaRPr lang="en-US" sz="4000" b="1" dirty="0">
              <a:solidFill>
                <a:schemeClr val="bg1"/>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735530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838200"/>
            <a:ext cx="7696200" cy="3596369"/>
          </a:xfrm>
          <a:prstGeom prst="rect">
            <a:avLst/>
          </a:prstGeom>
        </p:spPr>
        <p:txBody>
          <a:bodyPr wrap="square">
            <a:spAutoFit/>
          </a:bodyPr>
          <a:lstStyle/>
          <a:p>
            <a:pPr algn="ctr">
              <a:lnSpc>
                <a:spcPct val="115000"/>
              </a:lnSpc>
              <a:spcAft>
                <a:spcPts val="1000"/>
              </a:spcAft>
            </a:pPr>
            <a:r>
              <a:rPr lang="en-US" sz="6600" b="1"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How of you seen God work in your life as your Father?</a:t>
            </a:r>
            <a:endParaRPr lang="en-US" sz="6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580731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189</Words>
  <Application>Microsoft Office PowerPoint</Application>
  <PresentationFormat>On-screen Show (4:3)</PresentationFormat>
  <Paragraphs>12</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Algerian</vt:lpstr>
      <vt:lpstr>Arial</vt:lpstr>
      <vt:lpstr>Calibri</vt:lpstr>
      <vt:lpstr>Courier New</vt:lpstr>
      <vt:lpstr>Symbol</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dc:creator>
  <cp:lastModifiedBy>admin</cp:lastModifiedBy>
  <cp:revision>2</cp:revision>
  <dcterms:created xsi:type="dcterms:W3CDTF">2015-07-25T14:30:28Z</dcterms:created>
  <dcterms:modified xsi:type="dcterms:W3CDTF">2015-08-15T19:25:49Z</dcterms:modified>
</cp:coreProperties>
</file>