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100" d="100"/>
          <a:sy n="100" d="100"/>
        </p:scale>
        <p:origin x="-144" y="22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E0307-B85C-446A-8EF0-0407D435D787}" type="datetimeFigureOut">
              <a:rPr lang="en-US" dirty="0"/>
              <a:t>9/19/2015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862E7-95FA-4FC4-9EC5-DDBFA8DC7417}" type="datetimeFigureOut">
              <a:rPr lang="en-US" dirty="0"/>
              <a:t>9/19/2015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987F2-A784-4F72-BB57-0E9EACDE722E}" type="datetimeFigureOut">
              <a:rPr lang="en-US" dirty="0"/>
              <a:t>9/19/2015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BD51E-4B19-444E-85C0-DBD7EB6263F4}" type="datetimeFigureOut">
              <a:rPr lang="en-US" dirty="0"/>
              <a:t>9/19/2015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7255A-4AD5-4D3E-9A0A-689DA3BA976C}" type="datetimeFigureOut">
              <a:rPr lang="en-US" dirty="0"/>
              <a:t>9/19/2015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0AD15-87AC-45B2-9EE5-8D165AF83CD7}" type="datetimeFigureOut">
              <a:rPr lang="en-US" dirty="0"/>
              <a:t>9/19/2015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40CCD-F0D6-4CC2-A4C8-2D7D0D875F02}" type="datetimeFigureOut">
              <a:rPr lang="en-US" dirty="0"/>
              <a:t>9/19/2015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CFE2CC-454D-4466-AC55-B86DA0A87BAE}" type="datetimeFigureOut">
              <a:rPr lang="en-US" dirty="0"/>
              <a:t>9/19/2015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B647B1BF-4039-460D-A637-65428CBD720E}" type="datetimeFigureOut">
              <a:rPr lang="en-US" dirty="0"/>
              <a:t>9/19/2015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39ACE-9343-4EBE-B5CA-AEA240A1DC53}" type="datetimeFigureOut">
              <a:rPr lang="en-US" dirty="0"/>
              <a:t>9/19/2015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00F7B-89C5-4DF7-A309-6263220147D4}" type="datetimeFigureOut">
              <a:rPr lang="en-US" dirty="0"/>
              <a:t>9/19/2015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9C95DE-FD64-4606-AE61-EC1136867CC6}" type="datetimeFigureOut">
              <a:rPr lang="en-US" dirty="0"/>
              <a:t>9/19/2015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EB0BBD-30FE-4CF1-900A-0C45149F8AF8}" type="datetimeFigureOut">
              <a:rPr lang="en-US" dirty="0"/>
              <a:t>9/19/2015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A5F7F-3E81-4C65-A4D1-CB62D5B9DB91}" type="datetimeFigureOut">
              <a:rPr lang="en-US" dirty="0"/>
              <a:t>9/19/2015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ECC86-1672-4627-AEFE-EC5485C73905}" type="datetimeFigureOut">
              <a:rPr lang="en-US" dirty="0"/>
              <a:t>9/19/2015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CB01F-D966-4C62-B900-0BE008A90C98}" type="datetimeFigureOut">
              <a:rPr lang="en-US" dirty="0"/>
              <a:t>9/19/2015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3A0EA-7DC7-4964-BB97-B173EF3B859A}" type="datetimeFigureOut">
              <a:rPr lang="en-US" dirty="0"/>
              <a:t>9/19/2015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EF52CC-F3D9-41D4-BCE4-C208E61A3F31}" type="datetimeFigureOut">
              <a:rPr lang="en-US" dirty="0"/>
              <a:t>9/19/2015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4471" y="2733709"/>
            <a:ext cx="8689985" cy="1373070"/>
          </a:xfrm>
        </p:spPr>
        <p:txBody>
          <a:bodyPr/>
          <a:lstStyle/>
          <a:p>
            <a:r>
              <a:rPr lang="en-US" dirty="0" smtClean="0"/>
              <a:t>Nehemiah a Prayer Warrior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15969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600" b="1" u="sng" dirty="0"/>
              <a:t>Pray </a:t>
            </a:r>
            <a:r>
              <a:rPr lang="en-US" sz="6600" b="1" u="sng" dirty="0" smtClean="0"/>
              <a:t>for strength</a:t>
            </a:r>
            <a:r>
              <a:rPr lang="en-US" sz="6600" b="1" dirty="0" smtClean="0"/>
              <a:t> </a:t>
            </a:r>
            <a:endParaRPr lang="en-US" sz="6600" dirty="0"/>
          </a:p>
        </p:txBody>
      </p:sp>
      <p:sp>
        <p:nvSpPr>
          <p:cNvPr id="4" name="Rectangle 3"/>
          <p:cNvSpPr/>
          <p:nvPr/>
        </p:nvSpPr>
        <p:spPr>
          <a:xfrm>
            <a:off x="0" y="1943100"/>
            <a:ext cx="12192000" cy="44227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1200"/>
              </a:spcAft>
            </a:pPr>
            <a:r>
              <a:rPr lang="en-US" sz="6000" b="1" i="1" dirty="0" smtClean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Nehemiah 6:9</a:t>
            </a:r>
          </a:p>
          <a:p>
            <a:pPr algn="ctr">
              <a:lnSpc>
                <a:spcPct val="115000"/>
              </a:lnSpc>
              <a:spcAft>
                <a:spcPts val="1200"/>
              </a:spcAft>
            </a:pPr>
            <a:r>
              <a:rPr lang="en-US" sz="4400" b="1" i="1" dirty="0" smtClean="0">
                <a:latin typeface="Times New Roman"/>
                <a:ea typeface="Calibri"/>
                <a:cs typeface="Times New Roman"/>
              </a:rPr>
              <a:t>For </a:t>
            </a:r>
            <a:r>
              <a:rPr lang="en-US" sz="4400" b="1" i="1" dirty="0">
                <a:latin typeface="Times New Roman"/>
                <a:ea typeface="Calibri"/>
                <a:cs typeface="Times New Roman"/>
              </a:rPr>
              <a:t>they all were trying to make us afraid, saying, “Their hands will be weakened in the work, and it will not be done.”  Now therefore, O God, strengthen my hands.</a:t>
            </a:r>
            <a:endParaRPr lang="en-US" sz="4400" dirty="0">
              <a:effectLst/>
              <a:latin typeface="Calibri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4986084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600" b="1" u="sng" dirty="0"/>
              <a:t>Pray </a:t>
            </a:r>
            <a:r>
              <a:rPr lang="en-US" sz="6600" b="1" u="sng" dirty="0" smtClean="0"/>
              <a:t>for strength</a:t>
            </a:r>
            <a:r>
              <a:rPr lang="en-US" sz="6600" b="1" dirty="0" smtClean="0"/>
              <a:t> </a:t>
            </a:r>
            <a:endParaRPr lang="en-US" sz="6600" dirty="0"/>
          </a:p>
        </p:txBody>
      </p:sp>
      <p:sp>
        <p:nvSpPr>
          <p:cNvPr id="3" name="Rectangle 2"/>
          <p:cNvSpPr/>
          <p:nvPr/>
        </p:nvSpPr>
        <p:spPr>
          <a:xfrm>
            <a:off x="0" y="1943100"/>
            <a:ext cx="12192000" cy="20928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marR="0" lvl="0" indent="-342900">
              <a:spcBef>
                <a:spcPts val="0"/>
              </a:spcBef>
              <a:spcAft>
                <a:spcPts val="1200"/>
              </a:spcAft>
              <a:buFont typeface="Symbol"/>
              <a:buChar char=""/>
            </a:pPr>
            <a:r>
              <a:rPr lang="en-US" sz="4000" b="1" dirty="0">
                <a:solidFill>
                  <a:srgbClr val="000000"/>
                </a:solidFill>
                <a:latin typeface="Times New Roman"/>
                <a:ea typeface="Calibri"/>
              </a:rPr>
              <a:t>Prayer for mental strength.</a:t>
            </a:r>
            <a:endParaRPr lang="en-US" sz="4000" dirty="0">
              <a:latin typeface="Times New Roman"/>
              <a:ea typeface="Calibri"/>
            </a:endParaRPr>
          </a:p>
          <a:p>
            <a:pPr marL="742950" marR="0" lvl="1" indent="-285750">
              <a:spcBef>
                <a:spcPts val="0"/>
              </a:spcBef>
              <a:spcAft>
                <a:spcPts val="1200"/>
              </a:spcAft>
              <a:buFont typeface="Courier New"/>
              <a:buChar char="o"/>
            </a:pPr>
            <a:r>
              <a:rPr lang="en-US" sz="4000" dirty="0">
                <a:latin typeface="Times New Roman"/>
                <a:ea typeface="Calibri"/>
              </a:rPr>
              <a:t> </a:t>
            </a:r>
            <a:r>
              <a:rPr lang="en-US" sz="4000" b="1" dirty="0">
                <a:latin typeface="Times New Roman"/>
                <a:ea typeface="Calibri"/>
              </a:rPr>
              <a:t>Verse 6 - It is reported among the nations, and </a:t>
            </a:r>
            <a:r>
              <a:rPr lang="en-US" sz="4000" b="1" dirty="0" err="1">
                <a:latin typeface="Times New Roman"/>
                <a:ea typeface="Calibri"/>
              </a:rPr>
              <a:t>Geshem</a:t>
            </a:r>
            <a:r>
              <a:rPr lang="en-US" sz="4000" b="1" dirty="0">
                <a:latin typeface="Times New Roman"/>
                <a:ea typeface="Calibri"/>
              </a:rPr>
              <a:t> says, </a:t>
            </a:r>
            <a:r>
              <a:rPr lang="en-US" sz="4000" b="1" i="1" dirty="0">
                <a:latin typeface="Times New Roman"/>
                <a:ea typeface="Calibri"/>
              </a:rPr>
              <a:t>that</a:t>
            </a:r>
            <a:r>
              <a:rPr lang="en-US" sz="4000" b="1" dirty="0">
                <a:latin typeface="Times New Roman"/>
                <a:ea typeface="Calibri"/>
              </a:rPr>
              <a:t> you and the Jews plan to rebel;</a:t>
            </a:r>
            <a:endParaRPr lang="en-US" sz="4000" b="1" dirty="0">
              <a:effectLst/>
              <a:latin typeface="Times New Roman"/>
              <a:ea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2921516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600" b="1" u="sng" dirty="0"/>
              <a:t>Pray </a:t>
            </a:r>
            <a:r>
              <a:rPr lang="en-US" sz="6600" b="1" u="sng" dirty="0" smtClean="0"/>
              <a:t>for strength</a:t>
            </a:r>
            <a:r>
              <a:rPr lang="en-US" sz="6600" b="1" dirty="0" smtClean="0"/>
              <a:t> </a:t>
            </a:r>
            <a:endParaRPr lang="en-US" sz="6600" dirty="0"/>
          </a:p>
        </p:txBody>
      </p:sp>
      <p:sp>
        <p:nvSpPr>
          <p:cNvPr id="3" name="Rectangle 2"/>
          <p:cNvSpPr/>
          <p:nvPr/>
        </p:nvSpPr>
        <p:spPr>
          <a:xfrm>
            <a:off x="0" y="1924050"/>
            <a:ext cx="12192000" cy="36317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marR="0" lvl="0" indent="-342900">
              <a:spcBef>
                <a:spcPts val="0"/>
              </a:spcBef>
              <a:spcAft>
                <a:spcPts val="1200"/>
              </a:spcAft>
              <a:buFont typeface="Symbol"/>
              <a:buChar char=""/>
            </a:pPr>
            <a:r>
              <a:rPr lang="en-US" sz="4400" b="1" dirty="0">
                <a:solidFill>
                  <a:srgbClr val="000000"/>
                </a:solidFill>
                <a:latin typeface="Times New Roman"/>
                <a:ea typeface="Calibri"/>
              </a:rPr>
              <a:t>Prayer for protection strength</a:t>
            </a:r>
            <a:endParaRPr lang="en-US" sz="4400" dirty="0">
              <a:latin typeface="Times New Roman"/>
              <a:ea typeface="Calibri"/>
            </a:endParaRPr>
          </a:p>
          <a:p>
            <a:pPr marL="742950" marR="0" lvl="1" indent="-285750">
              <a:spcBef>
                <a:spcPts val="0"/>
              </a:spcBef>
              <a:spcAft>
                <a:spcPts val="1200"/>
              </a:spcAft>
              <a:buFont typeface="Courier New"/>
              <a:buChar char="o"/>
            </a:pPr>
            <a:r>
              <a:rPr lang="en-US" sz="4400" b="1" dirty="0">
                <a:latin typeface="Times New Roman"/>
                <a:ea typeface="Calibri"/>
              </a:rPr>
              <a:t>Verse 14 - God, remember </a:t>
            </a:r>
            <a:r>
              <a:rPr lang="en-US" sz="4400" b="1" dirty="0" err="1">
                <a:latin typeface="Times New Roman"/>
                <a:ea typeface="Calibri"/>
              </a:rPr>
              <a:t>Tobiah</a:t>
            </a:r>
            <a:r>
              <a:rPr lang="en-US" sz="4400" b="1" dirty="0">
                <a:latin typeface="Times New Roman"/>
                <a:ea typeface="Calibri"/>
              </a:rPr>
              <a:t> and </a:t>
            </a:r>
            <a:r>
              <a:rPr lang="en-US" sz="4400" b="1" dirty="0" err="1">
                <a:latin typeface="Times New Roman"/>
                <a:ea typeface="Calibri"/>
              </a:rPr>
              <a:t>Sanballat</a:t>
            </a:r>
            <a:r>
              <a:rPr lang="en-US" sz="4400" b="1" dirty="0">
                <a:latin typeface="Times New Roman"/>
                <a:ea typeface="Calibri"/>
              </a:rPr>
              <a:t>, according to these their works, and the prophetess </a:t>
            </a:r>
            <a:r>
              <a:rPr lang="en-US" sz="4400" b="1" dirty="0" err="1">
                <a:latin typeface="Times New Roman"/>
                <a:ea typeface="Calibri"/>
              </a:rPr>
              <a:t>Noadiah</a:t>
            </a:r>
            <a:r>
              <a:rPr lang="en-US" sz="4400" b="1" dirty="0">
                <a:latin typeface="Times New Roman"/>
                <a:ea typeface="Calibri"/>
              </a:rPr>
              <a:t> and the rest of the prophets who would have made me afraid.</a:t>
            </a:r>
            <a:endParaRPr lang="en-US" sz="4400" b="1" dirty="0">
              <a:effectLst/>
              <a:latin typeface="Times New Roman"/>
              <a:ea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4910253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600" b="1" u="sng" dirty="0"/>
              <a:t>Pray </a:t>
            </a:r>
            <a:r>
              <a:rPr lang="en-US" sz="6600" b="1" u="sng" dirty="0" smtClean="0"/>
              <a:t>for strength</a:t>
            </a:r>
            <a:r>
              <a:rPr lang="en-US" sz="6600" b="1" dirty="0" smtClean="0"/>
              <a:t> </a:t>
            </a:r>
            <a:endParaRPr lang="en-US" sz="6600" dirty="0"/>
          </a:p>
        </p:txBody>
      </p:sp>
      <p:sp>
        <p:nvSpPr>
          <p:cNvPr id="3" name="Rectangle 2"/>
          <p:cNvSpPr/>
          <p:nvPr/>
        </p:nvSpPr>
        <p:spPr>
          <a:xfrm>
            <a:off x="0" y="1952625"/>
            <a:ext cx="12192000" cy="36317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marR="0" lvl="0" indent="-342900">
              <a:spcBef>
                <a:spcPts val="0"/>
              </a:spcBef>
              <a:spcAft>
                <a:spcPts val="1200"/>
              </a:spcAft>
              <a:buFont typeface="Symbol"/>
              <a:buChar char=""/>
            </a:pPr>
            <a:r>
              <a:rPr lang="en-US" sz="4400" b="1" dirty="0">
                <a:solidFill>
                  <a:srgbClr val="000000"/>
                </a:solidFill>
                <a:latin typeface="Times New Roman"/>
                <a:ea typeface="Calibri"/>
              </a:rPr>
              <a:t>Prayer for discernment strength</a:t>
            </a:r>
            <a:endParaRPr lang="en-US" sz="4400" dirty="0">
              <a:latin typeface="Times New Roman"/>
              <a:ea typeface="Calibri"/>
            </a:endParaRPr>
          </a:p>
          <a:p>
            <a:pPr marL="742950" marR="0" lvl="1" indent="-285750">
              <a:spcBef>
                <a:spcPts val="0"/>
              </a:spcBef>
              <a:spcAft>
                <a:spcPts val="1200"/>
              </a:spcAft>
              <a:buFont typeface="Courier New"/>
              <a:buChar char="o"/>
            </a:pPr>
            <a:r>
              <a:rPr lang="en-US" sz="4400" b="1" dirty="0">
                <a:latin typeface="Times New Roman"/>
                <a:ea typeface="Calibri"/>
              </a:rPr>
              <a:t>Verse  12 - Then I perceived that God had not sent him at all, but that he pronounced </a:t>
            </a:r>
            <a:r>
              <a:rPr lang="en-US" sz="4400" b="1" i="1" dirty="0">
                <a:latin typeface="Times New Roman"/>
                <a:ea typeface="Calibri"/>
              </a:rPr>
              <a:t>this</a:t>
            </a:r>
            <a:r>
              <a:rPr lang="en-US" sz="4400" b="1" dirty="0">
                <a:latin typeface="Times New Roman"/>
                <a:ea typeface="Calibri"/>
              </a:rPr>
              <a:t> prophecy against me because </a:t>
            </a:r>
            <a:r>
              <a:rPr lang="en-US" sz="4400" b="1" dirty="0" err="1">
                <a:latin typeface="Times New Roman"/>
                <a:ea typeface="Calibri"/>
              </a:rPr>
              <a:t>Tobiah</a:t>
            </a:r>
            <a:r>
              <a:rPr lang="en-US" sz="4400" b="1" dirty="0">
                <a:latin typeface="Times New Roman"/>
                <a:ea typeface="Calibri"/>
              </a:rPr>
              <a:t> and </a:t>
            </a:r>
            <a:r>
              <a:rPr lang="en-US" sz="4400" b="1" dirty="0" err="1">
                <a:latin typeface="Times New Roman"/>
                <a:ea typeface="Calibri"/>
              </a:rPr>
              <a:t>Sanballat</a:t>
            </a:r>
            <a:r>
              <a:rPr lang="en-US" sz="4400" b="1" dirty="0">
                <a:latin typeface="Times New Roman"/>
                <a:ea typeface="Calibri"/>
              </a:rPr>
              <a:t> had hired him.</a:t>
            </a:r>
            <a:endParaRPr lang="en-US" sz="4400" b="1" dirty="0">
              <a:effectLst/>
              <a:latin typeface="Times New Roman"/>
              <a:ea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7757331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600" b="1" u="sng" dirty="0"/>
              <a:t>Pray </a:t>
            </a:r>
            <a:r>
              <a:rPr lang="en-US" sz="6600" b="1" u="sng" dirty="0" smtClean="0"/>
              <a:t>for strength</a:t>
            </a:r>
            <a:r>
              <a:rPr lang="en-US" sz="6600" b="1" dirty="0" smtClean="0"/>
              <a:t> </a:t>
            </a:r>
            <a:endParaRPr lang="en-US" sz="6600" dirty="0"/>
          </a:p>
        </p:txBody>
      </p:sp>
      <p:sp>
        <p:nvSpPr>
          <p:cNvPr id="3" name="Rectangle 2"/>
          <p:cNvSpPr/>
          <p:nvPr/>
        </p:nvSpPr>
        <p:spPr>
          <a:xfrm>
            <a:off x="0" y="1962150"/>
            <a:ext cx="12192000" cy="36317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marR="0" lvl="0" indent="-342900">
              <a:spcBef>
                <a:spcPts val="0"/>
              </a:spcBef>
              <a:spcAft>
                <a:spcPts val="1200"/>
              </a:spcAft>
              <a:buFont typeface="Symbol"/>
              <a:buChar char=""/>
            </a:pPr>
            <a:r>
              <a:rPr lang="en-US" sz="4400" b="1" dirty="0">
                <a:solidFill>
                  <a:srgbClr val="000000"/>
                </a:solidFill>
                <a:latin typeface="Times New Roman"/>
                <a:ea typeface="Calibri"/>
              </a:rPr>
              <a:t>Prayer for righteousness strength</a:t>
            </a:r>
            <a:endParaRPr lang="en-US" sz="4400" b="1" dirty="0">
              <a:latin typeface="Times New Roman"/>
              <a:ea typeface="Calibri"/>
            </a:endParaRPr>
          </a:p>
          <a:p>
            <a:pPr marL="742950" marR="0" lvl="1" indent="-285750">
              <a:spcBef>
                <a:spcPts val="0"/>
              </a:spcBef>
              <a:spcAft>
                <a:spcPts val="1200"/>
              </a:spcAft>
              <a:buFont typeface="Courier New"/>
              <a:buChar char="o"/>
            </a:pPr>
            <a:r>
              <a:rPr lang="en-US" sz="4400" b="1" dirty="0">
                <a:latin typeface="Times New Roman"/>
                <a:ea typeface="Calibri"/>
              </a:rPr>
              <a:t>Verse 13 - For this reason he </a:t>
            </a:r>
            <a:r>
              <a:rPr lang="en-US" sz="4400" b="1" i="1" dirty="0">
                <a:latin typeface="Times New Roman"/>
                <a:ea typeface="Calibri"/>
              </a:rPr>
              <a:t>was</a:t>
            </a:r>
            <a:r>
              <a:rPr lang="en-US" sz="4400" b="1" dirty="0">
                <a:latin typeface="Times New Roman"/>
                <a:ea typeface="Calibri"/>
              </a:rPr>
              <a:t> hired, that I should be afraid and act that way and sin, so </a:t>
            </a:r>
            <a:r>
              <a:rPr lang="en-US" sz="4400" b="1" i="1" dirty="0">
                <a:latin typeface="Times New Roman"/>
                <a:ea typeface="Calibri"/>
              </a:rPr>
              <a:t>that</a:t>
            </a:r>
            <a:r>
              <a:rPr lang="en-US" sz="4400" b="1" dirty="0">
                <a:latin typeface="Times New Roman"/>
                <a:ea typeface="Calibri"/>
              </a:rPr>
              <a:t> they might have </a:t>
            </a:r>
            <a:r>
              <a:rPr lang="en-US" sz="4400" b="1" i="1" dirty="0">
                <a:latin typeface="Times New Roman"/>
                <a:ea typeface="Calibri"/>
              </a:rPr>
              <a:t>cause</a:t>
            </a:r>
            <a:r>
              <a:rPr lang="en-US" sz="4400" b="1" dirty="0">
                <a:latin typeface="Times New Roman"/>
                <a:ea typeface="Calibri"/>
              </a:rPr>
              <a:t> for an evil report, that they might reproach me.</a:t>
            </a:r>
            <a:endParaRPr lang="en-US" sz="4400" b="1" dirty="0">
              <a:effectLst/>
              <a:latin typeface="Times New Roman"/>
              <a:ea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958569657"/>
      </p:ext>
    </p:extLst>
  </p:cSld>
  <p:clrMapOvr>
    <a:masterClrMapping/>
  </p:clrMapOvr>
</p:sld>
</file>

<file path=ppt/theme/theme1.xml><?xml version="1.0" encoding="utf-8"?>
<a:theme xmlns:a="http://schemas.openxmlformats.org/drawingml/2006/main" name="Berlin">
  <a:themeElements>
    <a:clrScheme name="Berlin">
      <a:dk1>
        <a:sysClr val="windowText" lastClr="000000"/>
      </a:dk1>
      <a:lt1>
        <a:sysClr val="window" lastClr="FFFFFF"/>
      </a:lt1>
      <a:dk2>
        <a:srgbClr val="1F8094"/>
      </a:dk2>
      <a:lt2>
        <a:srgbClr val="E7E6E6"/>
      </a:lt2>
      <a:accent1>
        <a:srgbClr val="39CDE7"/>
      </a:accent1>
      <a:accent2>
        <a:srgbClr val="60DE72"/>
      </a:accent2>
      <a:accent3>
        <a:srgbClr val="DDCC64"/>
      </a:accent3>
      <a:accent4>
        <a:srgbClr val="F49D50"/>
      </a:accent4>
      <a:accent5>
        <a:srgbClr val="E44951"/>
      </a:accent5>
      <a:accent6>
        <a:srgbClr val="D666F9"/>
      </a:accent6>
      <a:hlink>
        <a:srgbClr val="4BF7ED"/>
      </a:hlink>
      <a:folHlink>
        <a:srgbClr val="95E9F4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92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118000"/>
                <a:satMod val="12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Berlin" id="{7B5DBA9E-B069-418E-9360-A61BDD0615A4}" vid="{C7DC10E3-4FF5-456B-A359-A0F378C1E5F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TM04033917[[fn=Berlin]]</Template>
  <TotalTime>24</TotalTime>
  <Words>204</Words>
  <Application>Microsoft Office PowerPoint</Application>
  <PresentationFormat>Custom</PresentationFormat>
  <Paragraphs>16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Berlin</vt:lpstr>
      <vt:lpstr>Nehemiah a Prayer Warrior</vt:lpstr>
      <vt:lpstr>Pray for strength </vt:lpstr>
      <vt:lpstr>Pray for strength </vt:lpstr>
      <vt:lpstr>Pray for strength </vt:lpstr>
      <vt:lpstr>Pray for strength </vt:lpstr>
      <vt:lpstr>Pray for strength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Nehemiah a Prayer Warrior</dc:title>
  <dc:creator>admin</dc:creator>
  <cp:lastModifiedBy>new pc</cp:lastModifiedBy>
  <cp:revision>3</cp:revision>
  <dcterms:created xsi:type="dcterms:W3CDTF">2015-08-23T12:12:12Z</dcterms:created>
  <dcterms:modified xsi:type="dcterms:W3CDTF">2015-09-19T16:56:10Z</dcterms:modified>
</cp:coreProperties>
</file>