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144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9/19/2015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9/19/2015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9/19/2015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9/19/2015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9/19/2015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9/19/2015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9/19/2015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9/19/2015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9/19/2015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9/19/2015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9/19/2015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9/19/2015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9/19/2015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9/19/2015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9/19/2015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9/19/2015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9/19/2015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9/19/2015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471" y="2733709"/>
            <a:ext cx="8689985" cy="1373070"/>
          </a:xfrm>
        </p:spPr>
        <p:txBody>
          <a:bodyPr/>
          <a:lstStyle/>
          <a:p>
            <a:r>
              <a:rPr lang="en-US" dirty="0" smtClean="0"/>
              <a:t>Nehemiah a Prayer Warrior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596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/>
              <a:t>Pray </a:t>
            </a:r>
            <a:r>
              <a:rPr lang="en-US" sz="6600" b="1" u="sng" dirty="0" smtClean="0"/>
              <a:t>for strength</a:t>
            </a:r>
            <a:r>
              <a:rPr lang="en-US" sz="6600" b="1" dirty="0" smtClean="0"/>
              <a:t> </a:t>
            </a:r>
            <a:endParaRPr lang="en-US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1943100"/>
            <a:ext cx="12192000" cy="442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200"/>
              </a:spcAft>
            </a:pPr>
            <a:r>
              <a:rPr lang="en-US" sz="6000" b="1" i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Nehemiah 6:9</a:t>
            </a:r>
          </a:p>
          <a:p>
            <a:pPr algn="ctr">
              <a:lnSpc>
                <a:spcPct val="115000"/>
              </a:lnSpc>
              <a:spcAft>
                <a:spcPts val="1200"/>
              </a:spcAft>
            </a:pPr>
            <a:r>
              <a:rPr lang="en-US" sz="4400" b="1" i="1" dirty="0" smtClean="0">
                <a:latin typeface="Times New Roman"/>
                <a:ea typeface="Calibri"/>
                <a:cs typeface="Times New Roman"/>
              </a:rPr>
              <a:t>For </a:t>
            </a:r>
            <a:r>
              <a:rPr lang="en-US" sz="4400" b="1" i="1" dirty="0">
                <a:latin typeface="Times New Roman"/>
                <a:ea typeface="Calibri"/>
                <a:cs typeface="Times New Roman"/>
              </a:rPr>
              <a:t>they all were trying to make us afraid, saying, “Their hands will be weakened in the work, and it will not be done.”  Now therefore, O God, strengthen my hands.</a:t>
            </a:r>
            <a:endParaRPr lang="en-US" sz="4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8608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/>
              <a:t>Pray </a:t>
            </a:r>
            <a:r>
              <a:rPr lang="en-US" sz="6600" b="1" u="sng" dirty="0" smtClean="0"/>
              <a:t>for strength</a:t>
            </a:r>
            <a:r>
              <a:rPr lang="en-US" sz="6600" b="1" dirty="0" smtClean="0"/>
              <a:t> </a:t>
            </a:r>
            <a:endParaRPr lang="en-US" sz="6600" dirty="0"/>
          </a:p>
        </p:txBody>
      </p:sp>
      <p:sp>
        <p:nvSpPr>
          <p:cNvPr id="3" name="Rectangle 2"/>
          <p:cNvSpPr/>
          <p:nvPr/>
        </p:nvSpPr>
        <p:spPr>
          <a:xfrm>
            <a:off x="0" y="1943100"/>
            <a:ext cx="121920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Symbol"/>
              <a:buChar char=""/>
            </a:pPr>
            <a:r>
              <a:rPr lang="en-US" sz="4000" b="1" dirty="0">
                <a:solidFill>
                  <a:srgbClr val="000000"/>
                </a:solidFill>
                <a:latin typeface="Times New Roman"/>
                <a:ea typeface="Calibri"/>
              </a:rPr>
              <a:t>Prayer for mental strength.</a:t>
            </a:r>
            <a:endParaRPr lang="en-US" sz="4000" dirty="0">
              <a:latin typeface="Times New Roman"/>
              <a:ea typeface="Calibri"/>
            </a:endParaRPr>
          </a:p>
          <a:p>
            <a:pPr marL="742950" marR="0" lvl="1" indent="-285750">
              <a:spcBef>
                <a:spcPts val="0"/>
              </a:spcBef>
              <a:spcAft>
                <a:spcPts val="1200"/>
              </a:spcAft>
              <a:buFont typeface="Courier New"/>
              <a:buChar char="o"/>
            </a:pPr>
            <a:r>
              <a:rPr lang="en-US" sz="4000" dirty="0">
                <a:latin typeface="Times New Roman"/>
                <a:ea typeface="Calibri"/>
              </a:rPr>
              <a:t> </a:t>
            </a:r>
            <a:r>
              <a:rPr lang="en-US" sz="4000" b="1" dirty="0">
                <a:latin typeface="Times New Roman"/>
                <a:ea typeface="Calibri"/>
              </a:rPr>
              <a:t>Verse 6 - It is reported among the nations, and </a:t>
            </a:r>
            <a:r>
              <a:rPr lang="en-US" sz="4000" b="1" dirty="0" err="1">
                <a:latin typeface="Times New Roman"/>
                <a:ea typeface="Calibri"/>
              </a:rPr>
              <a:t>Geshem</a:t>
            </a:r>
            <a:r>
              <a:rPr lang="en-US" sz="4000" b="1" dirty="0">
                <a:latin typeface="Times New Roman"/>
                <a:ea typeface="Calibri"/>
              </a:rPr>
              <a:t> says, </a:t>
            </a:r>
            <a:r>
              <a:rPr lang="en-US" sz="4000" b="1" i="1" dirty="0">
                <a:latin typeface="Times New Roman"/>
                <a:ea typeface="Calibri"/>
              </a:rPr>
              <a:t>that</a:t>
            </a:r>
            <a:r>
              <a:rPr lang="en-US" sz="4000" b="1" dirty="0">
                <a:latin typeface="Times New Roman"/>
                <a:ea typeface="Calibri"/>
              </a:rPr>
              <a:t> you and the Jews plan to rebel;</a:t>
            </a:r>
            <a:endParaRPr lang="en-US" sz="4000" b="1" dirty="0"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2151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/>
              <a:t>Pray </a:t>
            </a:r>
            <a:r>
              <a:rPr lang="en-US" sz="6600" b="1" u="sng" dirty="0" smtClean="0"/>
              <a:t>for strength</a:t>
            </a:r>
            <a:r>
              <a:rPr lang="en-US" sz="6600" b="1" dirty="0" smtClean="0"/>
              <a:t> </a:t>
            </a:r>
            <a:endParaRPr lang="en-US" sz="6600" dirty="0"/>
          </a:p>
        </p:txBody>
      </p:sp>
      <p:sp>
        <p:nvSpPr>
          <p:cNvPr id="3" name="Rectangle 2"/>
          <p:cNvSpPr/>
          <p:nvPr/>
        </p:nvSpPr>
        <p:spPr>
          <a:xfrm>
            <a:off x="0" y="1924050"/>
            <a:ext cx="121920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Symbol"/>
              <a:buChar char=""/>
            </a:pPr>
            <a:r>
              <a:rPr lang="en-US" sz="4400" b="1" dirty="0">
                <a:solidFill>
                  <a:srgbClr val="000000"/>
                </a:solidFill>
                <a:latin typeface="Times New Roman"/>
                <a:ea typeface="Calibri"/>
              </a:rPr>
              <a:t>Prayer for protection strength</a:t>
            </a:r>
            <a:endParaRPr lang="en-US" sz="4400" dirty="0">
              <a:latin typeface="Times New Roman"/>
              <a:ea typeface="Calibri"/>
            </a:endParaRPr>
          </a:p>
          <a:p>
            <a:pPr marL="742950" marR="0" lvl="1" indent="-285750">
              <a:spcBef>
                <a:spcPts val="0"/>
              </a:spcBef>
              <a:spcAft>
                <a:spcPts val="1200"/>
              </a:spcAft>
              <a:buFont typeface="Courier New"/>
              <a:buChar char="o"/>
            </a:pPr>
            <a:r>
              <a:rPr lang="en-US" sz="4400" b="1" dirty="0">
                <a:latin typeface="Times New Roman"/>
                <a:ea typeface="Calibri"/>
              </a:rPr>
              <a:t>Verse 14 - God, remember </a:t>
            </a:r>
            <a:r>
              <a:rPr lang="en-US" sz="4400" b="1" dirty="0" err="1">
                <a:latin typeface="Times New Roman"/>
                <a:ea typeface="Calibri"/>
              </a:rPr>
              <a:t>Tobiah</a:t>
            </a:r>
            <a:r>
              <a:rPr lang="en-US" sz="4400" b="1" dirty="0">
                <a:latin typeface="Times New Roman"/>
                <a:ea typeface="Calibri"/>
              </a:rPr>
              <a:t> and </a:t>
            </a:r>
            <a:r>
              <a:rPr lang="en-US" sz="4400" b="1" dirty="0" err="1">
                <a:latin typeface="Times New Roman"/>
                <a:ea typeface="Calibri"/>
              </a:rPr>
              <a:t>Sanballat</a:t>
            </a:r>
            <a:r>
              <a:rPr lang="en-US" sz="4400" b="1" dirty="0">
                <a:latin typeface="Times New Roman"/>
                <a:ea typeface="Calibri"/>
              </a:rPr>
              <a:t>, according to these their works, and the prophetess </a:t>
            </a:r>
            <a:r>
              <a:rPr lang="en-US" sz="4400" b="1" dirty="0" err="1">
                <a:latin typeface="Times New Roman"/>
                <a:ea typeface="Calibri"/>
              </a:rPr>
              <a:t>Noadiah</a:t>
            </a:r>
            <a:r>
              <a:rPr lang="en-US" sz="4400" b="1" dirty="0">
                <a:latin typeface="Times New Roman"/>
                <a:ea typeface="Calibri"/>
              </a:rPr>
              <a:t> and the rest of the prophets who would have made me afraid.</a:t>
            </a:r>
            <a:endParaRPr lang="en-US" sz="4400" b="1" dirty="0"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1025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/>
              <a:t>Pray </a:t>
            </a:r>
            <a:r>
              <a:rPr lang="en-US" sz="6600" b="1" u="sng" dirty="0" smtClean="0"/>
              <a:t>for strength</a:t>
            </a:r>
            <a:r>
              <a:rPr lang="en-US" sz="6600" b="1" dirty="0" smtClean="0"/>
              <a:t> </a:t>
            </a:r>
            <a:endParaRPr lang="en-US" sz="6600" dirty="0"/>
          </a:p>
        </p:txBody>
      </p:sp>
      <p:sp>
        <p:nvSpPr>
          <p:cNvPr id="3" name="Rectangle 2"/>
          <p:cNvSpPr/>
          <p:nvPr/>
        </p:nvSpPr>
        <p:spPr>
          <a:xfrm>
            <a:off x="0" y="1952625"/>
            <a:ext cx="121920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Symbol"/>
              <a:buChar char=""/>
            </a:pPr>
            <a:r>
              <a:rPr lang="en-US" sz="4400" b="1" dirty="0">
                <a:solidFill>
                  <a:srgbClr val="000000"/>
                </a:solidFill>
                <a:latin typeface="Times New Roman"/>
                <a:ea typeface="Calibri"/>
              </a:rPr>
              <a:t>Prayer for discernment strength</a:t>
            </a:r>
            <a:endParaRPr lang="en-US" sz="4400" dirty="0">
              <a:latin typeface="Times New Roman"/>
              <a:ea typeface="Calibri"/>
            </a:endParaRPr>
          </a:p>
          <a:p>
            <a:pPr marL="742950" marR="0" lvl="1" indent="-285750">
              <a:spcBef>
                <a:spcPts val="0"/>
              </a:spcBef>
              <a:spcAft>
                <a:spcPts val="1200"/>
              </a:spcAft>
              <a:buFont typeface="Courier New"/>
              <a:buChar char="o"/>
            </a:pPr>
            <a:r>
              <a:rPr lang="en-US" sz="4400" b="1" dirty="0">
                <a:latin typeface="Times New Roman"/>
                <a:ea typeface="Calibri"/>
              </a:rPr>
              <a:t>Verse  12 - Then I perceived that God had not sent him at all, but that he pronounced </a:t>
            </a:r>
            <a:r>
              <a:rPr lang="en-US" sz="4400" b="1" i="1" dirty="0">
                <a:latin typeface="Times New Roman"/>
                <a:ea typeface="Calibri"/>
              </a:rPr>
              <a:t>this</a:t>
            </a:r>
            <a:r>
              <a:rPr lang="en-US" sz="4400" b="1" dirty="0">
                <a:latin typeface="Times New Roman"/>
                <a:ea typeface="Calibri"/>
              </a:rPr>
              <a:t> prophecy against me because </a:t>
            </a:r>
            <a:r>
              <a:rPr lang="en-US" sz="4400" b="1" dirty="0" err="1">
                <a:latin typeface="Times New Roman"/>
                <a:ea typeface="Calibri"/>
              </a:rPr>
              <a:t>Tobiah</a:t>
            </a:r>
            <a:r>
              <a:rPr lang="en-US" sz="4400" b="1" dirty="0">
                <a:latin typeface="Times New Roman"/>
                <a:ea typeface="Calibri"/>
              </a:rPr>
              <a:t> and </a:t>
            </a:r>
            <a:r>
              <a:rPr lang="en-US" sz="4400" b="1" dirty="0" err="1">
                <a:latin typeface="Times New Roman"/>
                <a:ea typeface="Calibri"/>
              </a:rPr>
              <a:t>Sanballat</a:t>
            </a:r>
            <a:r>
              <a:rPr lang="en-US" sz="4400" b="1" dirty="0">
                <a:latin typeface="Times New Roman"/>
                <a:ea typeface="Calibri"/>
              </a:rPr>
              <a:t> had hired him.</a:t>
            </a:r>
            <a:endParaRPr lang="en-US" sz="4400" b="1" dirty="0"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75733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/>
              <a:t>Pray </a:t>
            </a:r>
            <a:r>
              <a:rPr lang="en-US" sz="6600" b="1" u="sng" dirty="0" smtClean="0"/>
              <a:t>for strength</a:t>
            </a:r>
            <a:r>
              <a:rPr lang="en-US" sz="6600" b="1" dirty="0" smtClean="0"/>
              <a:t> </a:t>
            </a:r>
            <a:endParaRPr lang="en-US" sz="6600" dirty="0"/>
          </a:p>
        </p:txBody>
      </p:sp>
      <p:sp>
        <p:nvSpPr>
          <p:cNvPr id="3" name="Rectangle 2"/>
          <p:cNvSpPr/>
          <p:nvPr/>
        </p:nvSpPr>
        <p:spPr>
          <a:xfrm>
            <a:off x="0" y="1962150"/>
            <a:ext cx="121920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Symbol"/>
              <a:buChar char=""/>
            </a:pPr>
            <a:r>
              <a:rPr lang="en-US" sz="4400" b="1" dirty="0">
                <a:solidFill>
                  <a:srgbClr val="000000"/>
                </a:solidFill>
                <a:latin typeface="Times New Roman"/>
                <a:ea typeface="Calibri"/>
              </a:rPr>
              <a:t>Prayer for righteousness strength</a:t>
            </a:r>
            <a:endParaRPr lang="en-US" sz="4400" b="1" dirty="0">
              <a:latin typeface="Times New Roman"/>
              <a:ea typeface="Calibri"/>
            </a:endParaRPr>
          </a:p>
          <a:p>
            <a:pPr marL="742950" marR="0" lvl="1" indent="-285750">
              <a:spcBef>
                <a:spcPts val="0"/>
              </a:spcBef>
              <a:spcAft>
                <a:spcPts val="1200"/>
              </a:spcAft>
              <a:buFont typeface="Courier New"/>
              <a:buChar char="o"/>
            </a:pPr>
            <a:r>
              <a:rPr lang="en-US" sz="4400" b="1" dirty="0">
                <a:latin typeface="Times New Roman"/>
                <a:ea typeface="Calibri"/>
              </a:rPr>
              <a:t>Verse 13 - For this reason he </a:t>
            </a:r>
            <a:r>
              <a:rPr lang="en-US" sz="4400" b="1" i="1" dirty="0">
                <a:latin typeface="Times New Roman"/>
                <a:ea typeface="Calibri"/>
              </a:rPr>
              <a:t>was</a:t>
            </a:r>
            <a:r>
              <a:rPr lang="en-US" sz="4400" b="1" dirty="0">
                <a:latin typeface="Times New Roman"/>
                <a:ea typeface="Calibri"/>
              </a:rPr>
              <a:t> hired, that I should be afraid and act that way and sin, so </a:t>
            </a:r>
            <a:r>
              <a:rPr lang="en-US" sz="4400" b="1" i="1" dirty="0">
                <a:latin typeface="Times New Roman"/>
                <a:ea typeface="Calibri"/>
              </a:rPr>
              <a:t>that</a:t>
            </a:r>
            <a:r>
              <a:rPr lang="en-US" sz="4400" b="1" dirty="0">
                <a:latin typeface="Times New Roman"/>
                <a:ea typeface="Calibri"/>
              </a:rPr>
              <a:t> they might have </a:t>
            </a:r>
            <a:r>
              <a:rPr lang="en-US" sz="4400" b="1" i="1" dirty="0">
                <a:latin typeface="Times New Roman"/>
                <a:ea typeface="Calibri"/>
              </a:rPr>
              <a:t>cause</a:t>
            </a:r>
            <a:r>
              <a:rPr lang="en-US" sz="4400" b="1" dirty="0">
                <a:latin typeface="Times New Roman"/>
                <a:ea typeface="Calibri"/>
              </a:rPr>
              <a:t> for an evil report, that they might reproach me.</a:t>
            </a:r>
            <a:endParaRPr lang="en-US" sz="4400" b="1" dirty="0"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856965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24</TotalTime>
  <Words>204</Words>
  <Application>Microsoft Office PowerPoint</Application>
  <PresentationFormat>Custom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Berlin</vt:lpstr>
      <vt:lpstr>Nehemiah a Prayer Warrior</vt:lpstr>
      <vt:lpstr>Pray for strength </vt:lpstr>
      <vt:lpstr>Pray for strength </vt:lpstr>
      <vt:lpstr>Pray for strength </vt:lpstr>
      <vt:lpstr>Pray for strength </vt:lpstr>
      <vt:lpstr>Pray for strength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Nehemiah a Prayer Warrior</dc:title>
  <dc:creator>admin</dc:creator>
  <cp:lastModifiedBy>new pc</cp:lastModifiedBy>
  <cp:revision>3</cp:revision>
  <dcterms:created xsi:type="dcterms:W3CDTF">2015-08-23T12:12:12Z</dcterms:created>
  <dcterms:modified xsi:type="dcterms:W3CDTF">2015-09-19T16:56:10Z</dcterms:modified>
</cp:coreProperties>
</file>