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960" y="-4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9/26/2015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862E7-95FA-4FC4-9EC5-DDBFA8DC7417}" type="datetimeFigureOut">
              <a:rPr lang="en-US" dirty="0"/>
              <a:t>9/26/2015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B987F2-A784-4F72-BB57-0E9EACDE722E}" type="datetimeFigureOut">
              <a:rPr lang="en-US" dirty="0"/>
              <a:t>9/26/2015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BBD51E-4B19-444E-85C0-DBD7EB6263F4}" type="datetimeFigureOut">
              <a:rPr lang="en-US" dirty="0"/>
              <a:t>9/26/2015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D7255A-4AD5-4D3E-9A0A-689DA3BA976C}" type="datetimeFigureOut">
              <a:rPr lang="en-US" dirty="0"/>
              <a:t>9/26/2015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EE0AD15-87AC-45B2-9EE5-8D165AF83CD7}" type="datetimeFigureOut">
              <a:rPr lang="en-US" dirty="0"/>
              <a:t>9/26/2015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FCC40CCD-F0D6-4CC2-A4C8-2D7D0D875F02}" type="datetimeFigureOut">
              <a:rPr lang="en-US" dirty="0"/>
              <a:t>9/26/2015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9/26/2015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9/26/2015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9/26/2015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dirty="0"/>
              <a:t>9/26/2015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9/26/2015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9/26/2015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9/26/2015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9/26/2015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DCB01F-D966-4C62-B900-0BE008A90C98}" type="datetimeFigureOut">
              <a:rPr lang="en-US" dirty="0"/>
              <a:t>9/26/2015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73A0EA-7DC7-4964-BB97-B173EF3B859A}" type="datetimeFigureOut">
              <a:rPr lang="en-US" dirty="0"/>
              <a:t>9/26/2015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9/26/2015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471" y="2733709"/>
            <a:ext cx="8689985" cy="1373070"/>
          </a:xfrm>
        </p:spPr>
        <p:txBody>
          <a:bodyPr/>
          <a:lstStyle/>
          <a:p>
            <a:r>
              <a:rPr lang="en-US" dirty="0" smtClean="0"/>
              <a:t>Nehemiah a Prayer Warrior</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31596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025" y="583575"/>
            <a:ext cx="11073529" cy="1454775"/>
          </a:xfrm>
        </p:spPr>
        <p:txBody>
          <a:bodyPr>
            <a:noAutofit/>
          </a:bodyPr>
          <a:lstStyle/>
          <a:p>
            <a:pPr algn="ctr"/>
            <a:r>
              <a:rPr lang="en-US" b="1" dirty="0"/>
              <a:t>Prayer of </a:t>
            </a:r>
            <a:r>
              <a:rPr lang="en-US" b="1" dirty="0" smtClean="0"/>
              <a:t>Remembrance, Praise and Confession</a:t>
            </a:r>
            <a:r>
              <a:rPr lang="en-US" dirty="0"/>
              <a:t/>
            </a:r>
            <a:br>
              <a:rPr lang="en-US" dirty="0"/>
            </a:br>
            <a:r>
              <a:rPr lang="en-US" b="1" dirty="0"/>
              <a:t>Nehemiah 9-10</a:t>
            </a:r>
            <a:r>
              <a:rPr lang="en-US" dirty="0"/>
              <a:t/>
            </a:r>
            <a:br>
              <a:rPr lang="en-US" dirty="0"/>
            </a:br>
            <a:endParaRPr lang="en-US" dirty="0"/>
          </a:p>
        </p:txBody>
      </p:sp>
      <p:sp>
        <p:nvSpPr>
          <p:cNvPr id="3" name="Rectangle 2"/>
          <p:cNvSpPr/>
          <p:nvPr/>
        </p:nvSpPr>
        <p:spPr>
          <a:xfrm>
            <a:off x="-1" y="2019301"/>
            <a:ext cx="12125325" cy="3939540"/>
          </a:xfrm>
          <a:prstGeom prst="rect">
            <a:avLst/>
          </a:prstGeom>
        </p:spPr>
        <p:txBody>
          <a:bodyPr wrap="square">
            <a:spAutoFit/>
          </a:bodyPr>
          <a:lstStyle/>
          <a:p>
            <a:pPr marL="342900" marR="0" lvl="0" indent="-342900">
              <a:spcBef>
                <a:spcPts val="0"/>
              </a:spcBef>
              <a:spcAft>
                <a:spcPts val="1200"/>
              </a:spcAft>
              <a:buFont typeface="Symbol"/>
              <a:buChar char=""/>
            </a:pPr>
            <a:r>
              <a:rPr lang="en-US" sz="6000" b="1" dirty="0">
                <a:solidFill>
                  <a:srgbClr val="000000"/>
                </a:solidFill>
                <a:latin typeface="Times New Roman"/>
                <a:ea typeface="Calibri"/>
              </a:rPr>
              <a:t>They began with fasting</a:t>
            </a:r>
            <a:endParaRPr lang="en-US" sz="6000" dirty="0">
              <a:latin typeface="Times New Roman"/>
              <a:ea typeface="Calibri"/>
            </a:endParaRPr>
          </a:p>
          <a:p>
            <a:pPr marL="742950" marR="0" lvl="1" indent="-285750">
              <a:spcBef>
                <a:spcPts val="0"/>
              </a:spcBef>
              <a:spcAft>
                <a:spcPts val="1200"/>
              </a:spcAft>
              <a:buFont typeface="Courier New"/>
              <a:buChar char="o"/>
            </a:pPr>
            <a:r>
              <a:rPr lang="en-US" sz="6000" dirty="0">
                <a:latin typeface="Times New Roman"/>
                <a:ea typeface="Calibri"/>
              </a:rPr>
              <a:t>V 1- Israel were assembled with fasting and in sackcloth, and with earth on their heads.</a:t>
            </a:r>
            <a:endParaRPr lang="en-US" sz="6000" dirty="0">
              <a:effectLst/>
              <a:latin typeface="Times New Roman"/>
              <a:ea typeface="Calibri"/>
            </a:endParaRPr>
          </a:p>
        </p:txBody>
      </p:sp>
    </p:spTree>
    <p:extLst>
      <p:ext uri="{BB962C8B-B14F-4D97-AF65-F5344CB8AC3E}">
        <p14:creationId xmlns:p14="http://schemas.microsoft.com/office/powerpoint/2010/main" val="2498608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025" y="583575"/>
            <a:ext cx="11073529" cy="1454775"/>
          </a:xfrm>
        </p:spPr>
        <p:txBody>
          <a:bodyPr>
            <a:noAutofit/>
          </a:bodyPr>
          <a:lstStyle/>
          <a:p>
            <a:pPr algn="ctr"/>
            <a:r>
              <a:rPr lang="en-US" b="1" dirty="0"/>
              <a:t>Prayer of </a:t>
            </a:r>
            <a:r>
              <a:rPr lang="en-US" b="1" dirty="0" smtClean="0"/>
              <a:t>Remembrance, Praise and Confession</a:t>
            </a:r>
            <a:r>
              <a:rPr lang="en-US" dirty="0"/>
              <a:t/>
            </a:r>
            <a:br>
              <a:rPr lang="en-US" dirty="0"/>
            </a:br>
            <a:r>
              <a:rPr lang="en-US" b="1" dirty="0"/>
              <a:t>Nehemiah 9-10</a:t>
            </a:r>
            <a:r>
              <a:rPr lang="en-US" dirty="0"/>
              <a:t/>
            </a:r>
            <a:br>
              <a:rPr lang="en-US" dirty="0"/>
            </a:br>
            <a:endParaRPr lang="en-US" dirty="0"/>
          </a:p>
        </p:txBody>
      </p:sp>
      <p:sp>
        <p:nvSpPr>
          <p:cNvPr id="3" name="Rectangle 2"/>
          <p:cNvSpPr/>
          <p:nvPr/>
        </p:nvSpPr>
        <p:spPr>
          <a:xfrm>
            <a:off x="0" y="1990726"/>
            <a:ext cx="12115800" cy="3200876"/>
          </a:xfrm>
          <a:prstGeom prst="rect">
            <a:avLst/>
          </a:prstGeom>
        </p:spPr>
        <p:txBody>
          <a:bodyPr wrap="square">
            <a:spAutoFit/>
          </a:bodyPr>
          <a:lstStyle/>
          <a:p>
            <a:pPr marL="342900" marR="0" lvl="0" indent="-342900">
              <a:spcBef>
                <a:spcPts val="0"/>
              </a:spcBef>
              <a:spcAft>
                <a:spcPts val="1200"/>
              </a:spcAft>
              <a:buFont typeface="Symbol"/>
              <a:buChar char=""/>
            </a:pPr>
            <a:r>
              <a:rPr lang="en-US" sz="4800" b="1" dirty="0">
                <a:latin typeface="Times New Roman"/>
                <a:ea typeface="Calibri"/>
              </a:rPr>
              <a:t>They Separated themselves</a:t>
            </a:r>
            <a:endParaRPr lang="en-US" sz="4800" dirty="0">
              <a:latin typeface="Times New Roman"/>
              <a:ea typeface="Calibri"/>
            </a:endParaRPr>
          </a:p>
          <a:p>
            <a:pPr marL="742950" marR="0" lvl="1" indent="-285750">
              <a:spcBef>
                <a:spcPts val="0"/>
              </a:spcBef>
              <a:spcAft>
                <a:spcPts val="1200"/>
              </a:spcAft>
              <a:buFont typeface="Courier New"/>
              <a:buChar char="o"/>
            </a:pPr>
            <a:r>
              <a:rPr lang="en-US" sz="4800" dirty="0">
                <a:latin typeface="Times New Roman"/>
                <a:ea typeface="Calibri"/>
              </a:rPr>
              <a:t>V 2 - And the Israelites separated themselves from all foreigners and stood and confessed their sins and the iniquities of their fathers.</a:t>
            </a:r>
            <a:endParaRPr lang="en-US" sz="4800" dirty="0">
              <a:effectLst/>
              <a:latin typeface="Times New Roman"/>
              <a:ea typeface="Calibri"/>
            </a:endParaRPr>
          </a:p>
        </p:txBody>
      </p:sp>
    </p:spTree>
    <p:extLst>
      <p:ext uri="{BB962C8B-B14F-4D97-AF65-F5344CB8AC3E}">
        <p14:creationId xmlns:p14="http://schemas.microsoft.com/office/powerpoint/2010/main" val="1616609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025" y="583575"/>
            <a:ext cx="11073529" cy="1454775"/>
          </a:xfrm>
        </p:spPr>
        <p:txBody>
          <a:bodyPr>
            <a:noAutofit/>
          </a:bodyPr>
          <a:lstStyle/>
          <a:p>
            <a:pPr algn="ctr"/>
            <a:r>
              <a:rPr lang="en-US" b="1" dirty="0"/>
              <a:t>Prayer of </a:t>
            </a:r>
            <a:r>
              <a:rPr lang="en-US" b="1" dirty="0" smtClean="0"/>
              <a:t>Remembrance, Praise and Confession</a:t>
            </a:r>
            <a:r>
              <a:rPr lang="en-US" dirty="0"/>
              <a:t/>
            </a:r>
            <a:br>
              <a:rPr lang="en-US" dirty="0"/>
            </a:br>
            <a:r>
              <a:rPr lang="en-US" b="1" dirty="0"/>
              <a:t>Nehemiah 9-10</a:t>
            </a:r>
            <a:r>
              <a:rPr lang="en-US" dirty="0"/>
              <a:t/>
            </a:r>
            <a:br>
              <a:rPr lang="en-US" dirty="0"/>
            </a:br>
            <a:endParaRPr lang="en-US" dirty="0"/>
          </a:p>
        </p:txBody>
      </p:sp>
      <p:sp>
        <p:nvSpPr>
          <p:cNvPr id="3" name="Rectangle 2"/>
          <p:cNvSpPr/>
          <p:nvPr/>
        </p:nvSpPr>
        <p:spPr>
          <a:xfrm>
            <a:off x="0" y="1895475"/>
            <a:ext cx="12192000" cy="4308872"/>
          </a:xfrm>
          <a:prstGeom prst="rect">
            <a:avLst/>
          </a:prstGeom>
        </p:spPr>
        <p:txBody>
          <a:bodyPr wrap="square">
            <a:spAutoFit/>
          </a:bodyPr>
          <a:lstStyle/>
          <a:p>
            <a:pPr marL="342900" marR="0" lvl="0" indent="-342900">
              <a:spcBef>
                <a:spcPts val="0"/>
              </a:spcBef>
              <a:spcAft>
                <a:spcPts val="1200"/>
              </a:spcAft>
              <a:buFont typeface="Symbol"/>
              <a:buChar char=""/>
            </a:pPr>
            <a:r>
              <a:rPr lang="en-US" sz="4400" b="1" dirty="0">
                <a:solidFill>
                  <a:srgbClr val="000000"/>
                </a:solidFill>
                <a:latin typeface="Times New Roman"/>
                <a:ea typeface="Calibri"/>
              </a:rPr>
              <a:t>They Praised God</a:t>
            </a:r>
            <a:endParaRPr lang="en-US" sz="4400" dirty="0">
              <a:latin typeface="Times New Roman"/>
              <a:ea typeface="Calibri"/>
            </a:endParaRPr>
          </a:p>
          <a:p>
            <a:pPr marL="742950" marR="0" lvl="1" indent="-285750">
              <a:spcBef>
                <a:spcPts val="0"/>
              </a:spcBef>
              <a:spcAft>
                <a:spcPts val="1200"/>
              </a:spcAft>
              <a:buFont typeface="Courier New"/>
              <a:buChar char="o"/>
            </a:pPr>
            <a:r>
              <a:rPr lang="en-US" sz="4400" dirty="0">
                <a:latin typeface="Times New Roman"/>
                <a:ea typeface="Calibri"/>
              </a:rPr>
              <a:t>V 6 - You are the </a:t>
            </a:r>
            <a:r>
              <a:rPr lang="en-US" sz="4400" cap="small" dirty="0">
                <a:latin typeface="Times New Roman"/>
                <a:ea typeface="Calibri"/>
              </a:rPr>
              <a:t>Lord</a:t>
            </a:r>
            <a:r>
              <a:rPr lang="en-US" sz="4400" dirty="0">
                <a:latin typeface="Times New Roman"/>
                <a:ea typeface="Calibri"/>
              </a:rPr>
              <a:t>, you alone. You have made heaven, the heaven of heavens, with all their host, the earth and all that is on it, the seas and all that is in them; and you preserve all of them; and the host of heaven</a:t>
            </a:r>
            <a:endParaRPr lang="en-US" sz="4400" dirty="0">
              <a:effectLst/>
              <a:latin typeface="Times New Roman"/>
              <a:ea typeface="Calibri"/>
            </a:endParaRPr>
          </a:p>
        </p:txBody>
      </p:sp>
    </p:spTree>
    <p:extLst>
      <p:ext uri="{BB962C8B-B14F-4D97-AF65-F5344CB8AC3E}">
        <p14:creationId xmlns:p14="http://schemas.microsoft.com/office/powerpoint/2010/main" val="3276754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025" y="583575"/>
            <a:ext cx="11073529" cy="1454775"/>
          </a:xfrm>
        </p:spPr>
        <p:txBody>
          <a:bodyPr>
            <a:noAutofit/>
          </a:bodyPr>
          <a:lstStyle/>
          <a:p>
            <a:pPr algn="ctr"/>
            <a:r>
              <a:rPr lang="en-US" b="1" dirty="0"/>
              <a:t>Prayer of </a:t>
            </a:r>
            <a:r>
              <a:rPr lang="en-US" b="1" dirty="0" smtClean="0"/>
              <a:t>Remembrance, Praise and Confession</a:t>
            </a:r>
            <a:r>
              <a:rPr lang="en-US" dirty="0"/>
              <a:t/>
            </a:r>
            <a:br>
              <a:rPr lang="en-US" dirty="0"/>
            </a:br>
            <a:r>
              <a:rPr lang="en-US" b="1" dirty="0"/>
              <a:t>Nehemiah 9-10</a:t>
            </a:r>
            <a:r>
              <a:rPr lang="en-US" dirty="0"/>
              <a:t/>
            </a:r>
            <a:br>
              <a:rPr lang="en-US" dirty="0"/>
            </a:br>
            <a:endParaRPr lang="en-US" dirty="0"/>
          </a:p>
        </p:txBody>
      </p:sp>
      <p:sp>
        <p:nvSpPr>
          <p:cNvPr id="3" name="Rectangle 2"/>
          <p:cNvSpPr/>
          <p:nvPr/>
        </p:nvSpPr>
        <p:spPr>
          <a:xfrm>
            <a:off x="76200" y="2028826"/>
            <a:ext cx="9067800" cy="3508653"/>
          </a:xfrm>
          <a:prstGeom prst="rect">
            <a:avLst/>
          </a:prstGeom>
        </p:spPr>
        <p:txBody>
          <a:bodyPr wrap="square">
            <a:spAutoFit/>
          </a:bodyPr>
          <a:lstStyle/>
          <a:p>
            <a:pPr marL="342900" marR="0" lvl="0" indent="-342900">
              <a:spcBef>
                <a:spcPts val="0"/>
              </a:spcBef>
              <a:spcAft>
                <a:spcPts val="1200"/>
              </a:spcAft>
              <a:buFont typeface="Symbol"/>
              <a:buChar char=""/>
            </a:pPr>
            <a:r>
              <a:rPr lang="en-US" sz="4800" b="1" dirty="0">
                <a:latin typeface="Times New Roman"/>
                <a:ea typeface="Calibri"/>
              </a:rPr>
              <a:t>They Remembered His works</a:t>
            </a:r>
            <a:endParaRPr lang="en-US" sz="4800" dirty="0">
              <a:latin typeface="Times New Roman"/>
              <a:ea typeface="Calibri"/>
            </a:endParaRPr>
          </a:p>
          <a:p>
            <a:pPr marL="742950" marR="0" lvl="1" indent="-285750">
              <a:spcBef>
                <a:spcPts val="0"/>
              </a:spcBef>
              <a:spcAft>
                <a:spcPts val="1200"/>
              </a:spcAft>
              <a:buFont typeface="Courier New"/>
              <a:buChar char="o"/>
            </a:pPr>
            <a:r>
              <a:rPr lang="en-US" sz="4800" dirty="0">
                <a:latin typeface="Times New Roman"/>
                <a:ea typeface="Calibri"/>
              </a:rPr>
              <a:t>Red Seas</a:t>
            </a:r>
          </a:p>
          <a:p>
            <a:pPr marL="742950" marR="0" lvl="1" indent="-285750">
              <a:spcBef>
                <a:spcPts val="0"/>
              </a:spcBef>
              <a:spcAft>
                <a:spcPts val="1200"/>
              </a:spcAft>
              <a:buFont typeface="Courier New"/>
              <a:buChar char="o"/>
            </a:pPr>
            <a:r>
              <a:rPr lang="en-US" sz="4800" dirty="0">
                <a:latin typeface="Times New Roman"/>
                <a:ea typeface="Calibri"/>
              </a:rPr>
              <a:t>Water from Rock</a:t>
            </a:r>
          </a:p>
          <a:p>
            <a:pPr marL="742950" marR="0" lvl="1" indent="-285750">
              <a:spcBef>
                <a:spcPts val="0"/>
              </a:spcBef>
              <a:spcAft>
                <a:spcPts val="1200"/>
              </a:spcAft>
              <a:buFont typeface="Courier New"/>
              <a:buChar char="o"/>
            </a:pPr>
            <a:r>
              <a:rPr lang="en-US" sz="4800" dirty="0">
                <a:latin typeface="Times New Roman"/>
                <a:ea typeface="Calibri"/>
              </a:rPr>
              <a:t>Food from Sky</a:t>
            </a:r>
            <a:endParaRPr lang="en-US" sz="4800" dirty="0">
              <a:effectLst/>
              <a:latin typeface="Times New Roman"/>
              <a:ea typeface="Calibri"/>
            </a:endParaRPr>
          </a:p>
        </p:txBody>
      </p:sp>
    </p:spTree>
    <p:extLst>
      <p:ext uri="{BB962C8B-B14F-4D97-AF65-F5344CB8AC3E}">
        <p14:creationId xmlns:p14="http://schemas.microsoft.com/office/powerpoint/2010/main" val="2456445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025" y="583575"/>
            <a:ext cx="11073529" cy="1454775"/>
          </a:xfrm>
        </p:spPr>
        <p:txBody>
          <a:bodyPr>
            <a:noAutofit/>
          </a:bodyPr>
          <a:lstStyle/>
          <a:p>
            <a:pPr algn="ctr"/>
            <a:r>
              <a:rPr lang="en-US" b="1" dirty="0"/>
              <a:t>Prayer of </a:t>
            </a:r>
            <a:r>
              <a:rPr lang="en-US" b="1" dirty="0" smtClean="0"/>
              <a:t>Remembrance, Praise and Confession</a:t>
            </a:r>
            <a:r>
              <a:rPr lang="en-US" dirty="0"/>
              <a:t/>
            </a:r>
            <a:br>
              <a:rPr lang="en-US" dirty="0"/>
            </a:br>
            <a:r>
              <a:rPr lang="en-US" b="1" dirty="0"/>
              <a:t>Nehemiah 9-10</a:t>
            </a:r>
            <a:r>
              <a:rPr lang="en-US" dirty="0"/>
              <a:t/>
            </a:r>
            <a:br>
              <a:rPr lang="en-US" dirty="0"/>
            </a:br>
            <a:endParaRPr lang="en-US" dirty="0"/>
          </a:p>
        </p:txBody>
      </p:sp>
      <p:sp>
        <p:nvSpPr>
          <p:cNvPr id="3" name="Rectangle 2"/>
          <p:cNvSpPr/>
          <p:nvPr/>
        </p:nvSpPr>
        <p:spPr>
          <a:xfrm>
            <a:off x="0" y="2066925"/>
            <a:ext cx="12192000" cy="4308872"/>
          </a:xfrm>
          <a:prstGeom prst="rect">
            <a:avLst/>
          </a:prstGeom>
        </p:spPr>
        <p:txBody>
          <a:bodyPr wrap="square">
            <a:spAutoFit/>
          </a:bodyPr>
          <a:lstStyle/>
          <a:p>
            <a:pPr marL="342900" marR="0" lvl="0" indent="-342900">
              <a:spcBef>
                <a:spcPts val="0"/>
              </a:spcBef>
              <a:spcAft>
                <a:spcPts val="1200"/>
              </a:spcAft>
              <a:buFont typeface="Symbol"/>
              <a:buChar char=""/>
            </a:pPr>
            <a:r>
              <a:rPr lang="en-US" sz="3600" b="1" dirty="0">
                <a:solidFill>
                  <a:srgbClr val="000000"/>
                </a:solidFill>
                <a:latin typeface="Times New Roman"/>
                <a:ea typeface="Calibri"/>
              </a:rPr>
              <a:t>They Confessed the sins of ALL.</a:t>
            </a:r>
            <a:endParaRPr lang="en-US" sz="3600" dirty="0">
              <a:latin typeface="Times New Roman"/>
              <a:ea typeface="Calibri"/>
            </a:endParaRPr>
          </a:p>
          <a:p>
            <a:r>
              <a:rPr lang="en-US" sz="3600" dirty="0">
                <a:latin typeface="Times New Roman"/>
                <a:ea typeface="Calibri"/>
              </a:rPr>
              <a:t>V 32 - let not all the hardship seem little to you that has come upon us, upon our kings, our princes, our priests, our prophets, our fathers, and all your people, since the time of the kings of Assyria until this day. </a:t>
            </a:r>
            <a:r>
              <a:rPr lang="en-US" sz="3600" baseline="30000" dirty="0">
                <a:latin typeface="Times New Roman"/>
                <a:ea typeface="Calibri"/>
              </a:rPr>
              <a:t>33 Yet you have been righteous in all that has come upon us, for you have dealt faithfully and we have acted wickedly. 34 Our kings, our princes, our priests, and our fathers have not kept your law or paid attention to your commandments and your warnings that you gave them. </a:t>
            </a:r>
            <a:endParaRPr lang="en-US" sz="3600" dirty="0"/>
          </a:p>
        </p:txBody>
      </p:sp>
    </p:spTree>
    <p:extLst>
      <p:ext uri="{BB962C8B-B14F-4D97-AF65-F5344CB8AC3E}">
        <p14:creationId xmlns:p14="http://schemas.microsoft.com/office/powerpoint/2010/main" val="1111542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025" y="583575"/>
            <a:ext cx="11073529" cy="1454775"/>
          </a:xfrm>
        </p:spPr>
        <p:txBody>
          <a:bodyPr>
            <a:noAutofit/>
          </a:bodyPr>
          <a:lstStyle/>
          <a:p>
            <a:pPr algn="ctr"/>
            <a:r>
              <a:rPr lang="en-US" b="1" dirty="0"/>
              <a:t>Prayer of </a:t>
            </a:r>
            <a:r>
              <a:rPr lang="en-US" b="1" dirty="0" smtClean="0"/>
              <a:t>Remembrance, Praise and Confession</a:t>
            </a:r>
            <a:r>
              <a:rPr lang="en-US" dirty="0"/>
              <a:t/>
            </a:r>
            <a:br>
              <a:rPr lang="en-US" dirty="0"/>
            </a:br>
            <a:r>
              <a:rPr lang="en-US" b="1" dirty="0"/>
              <a:t>Nehemiah 9-10</a:t>
            </a:r>
            <a:r>
              <a:rPr lang="en-US" dirty="0"/>
              <a:t/>
            </a:r>
            <a:br>
              <a:rPr lang="en-US" dirty="0"/>
            </a:br>
            <a:endParaRPr lang="en-US" dirty="0"/>
          </a:p>
        </p:txBody>
      </p:sp>
      <p:sp>
        <p:nvSpPr>
          <p:cNvPr id="3" name="Rectangle 2"/>
          <p:cNvSpPr/>
          <p:nvPr/>
        </p:nvSpPr>
        <p:spPr>
          <a:xfrm>
            <a:off x="0" y="1951673"/>
            <a:ext cx="12192000" cy="4893647"/>
          </a:xfrm>
          <a:prstGeom prst="rect">
            <a:avLst/>
          </a:prstGeom>
        </p:spPr>
        <p:txBody>
          <a:bodyPr wrap="square">
            <a:spAutoFit/>
          </a:bodyPr>
          <a:lstStyle/>
          <a:p>
            <a:pPr marL="342900" marR="0" lvl="0" indent="-342900">
              <a:spcBef>
                <a:spcPts val="0"/>
              </a:spcBef>
              <a:spcAft>
                <a:spcPts val="1200"/>
              </a:spcAft>
              <a:buFont typeface="Symbol"/>
              <a:buChar char=""/>
            </a:pPr>
            <a:r>
              <a:rPr lang="en-US" sz="3600" b="1" dirty="0">
                <a:latin typeface="Times New Roman"/>
                <a:ea typeface="Calibri"/>
              </a:rPr>
              <a:t>They made a Covenant to God (Chapter 10)</a:t>
            </a:r>
            <a:endParaRPr lang="en-US" sz="3600" dirty="0">
              <a:latin typeface="Times New Roman"/>
              <a:ea typeface="Calibri"/>
            </a:endParaRPr>
          </a:p>
          <a:p>
            <a:pPr marL="742950" marR="0" lvl="1" indent="-285750">
              <a:spcBef>
                <a:spcPts val="0"/>
              </a:spcBef>
              <a:spcAft>
                <a:spcPts val="1200"/>
              </a:spcAft>
              <a:buFont typeface="Courier New"/>
              <a:buChar char="o"/>
            </a:pPr>
            <a:r>
              <a:rPr lang="en-US" sz="3600" dirty="0">
                <a:latin typeface="Times New Roman"/>
                <a:ea typeface="Calibri"/>
              </a:rPr>
              <a:t>The would obey the Law</a:t>
            </a:r>
          </a:p>
          <a:p>
            <a:pPr marL="742950" marR="0" lvl="1" indent="-285750">
              <a:spcBef>
                <a:spcPts val="0"/>
              </a:spcBef>
              <a:spcAft>
                <a:spcPts val="1200"/>
              </a:spcAft>
              <a:buFont typeface="Courier New"/>
              <a:buChar char="o"/>
            </a:pPr>
            <a:r>
              <a:rPr lang="en-US" sz="3600" dirty="0">
                <a:latin typeface="Times New Roman"/>
                <a:ea typeface="Calibri"/>
              </a:rPr>
              <a:t>They would be a giving people</a:t>
            </a:r>
          </a:p>
          <a:p>
            <a:pPr marL="1143000" marR="0" lvl="2" indent="-228600">
              <a:spcBef>
                <a:spcPts val="0"/>
              </a:spcBef>
              <a:spcAft>
                <a:spcPts val="1200"/>
              </a:spcAft>
              <a:buFont typeface="Wingdings"/>
              <a:buChar char=""/>
            </a:pPr>
            <a:r>
              <a:rPr lang="en-US" sz="3600" dirty="0">
                <a:latin typeface="Times New Roman"/>
                <a:ea typeface="Calibri"/>
              </a:rPr>
              <a:t>Fruits</a:t>
            </a:r>
          </a:p>
          <a:p>
            <a:pPr marL="1143000" marR="0" lvl="2" indent="-228600">
              <a:spcBef>
                <a:spcPts val="0"/>
              </a:spcBef>
              <a:spcAft>
                <a:spcPts val="1200"/>
              </a:spcAft>
              <a:buFont typeface="Wingdings"/>
              <a:buChar char=""/>
            </a:pPr>
            <a:r>
              <a:rPr lang="en-US" sz="3600" dirty="0">
                <a:latin typeface="Times New Roman"/>
                <a:ea typeface="Calibri"/>
              </a:rPr>
              <a:t>Money</a:t>
            </a:r>
          </a:p>
          <a:p>
            <a:pPr marL="1143000" marR="0" lvl="2" indent="-228600">
              <a:spcBef>
                <a:spcPts val="0"/>
              </a:spcBef>
              <a:spcAft>
                <a:spcPts val="1200"/>
              </a:spcAft>
              <a:buFont typeface="Wingdings"/>
              <a:buChar char=""/>
            </a:pPr>
            <a:r>
              <a:rPr lang="en-US" sz="3600" dirty="0">
                <a:latin typeface="Times New Roman"/>
                <a:ea typeface="Calibri"/>
              </a:rPr>
              <a:t>Children</a:t>
            </a:r>
          </a:p>
          <a:p>
            <a:pPr marL="1143000" marR="0" lvl="2" indent="-228600">
              <a:spcBef>
                <a:spcPts val="0"/>
              </a:spcBef>
              <a:spcAft>
                <a:spcPts val="1200"/>
              </a:spcAft>
              <a:buFont typeface="Wingdings"/>
              <a:buChar char=""/>
            </a:pPr>
            <a:r>
              <a:rPr lang="en-US" sz="3600" dirty="0">
                <a:latin typeface="Times New Roman"/>
                <a:ea typeface="Calibri"/>
              </a:rPr>
              <a:t>Other resources</a:t>
            </a:r>
            <a:endParaRPr lang="en-US" sz="3600" dirty="0">
              <a:effectLst/>
              <a:latin typeface="Times New Roman"/>
              <a:ea typeface="Calibri"/>
            </a:endParaRPr>
          </a:p>
        </p:txBody>
      </p:sp>
    </p:spTree>
    <p:extLst>
      <p:ext uri="{BB962C8B-B14F-4D97-AF65-F5344CB8AC3E}">
        <p14:creationId xmlns:p14="http://schemas.microsoft.com/office/powerpoint/2010/main" val="3331480762"/>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TM04033917[[fn=Berlin]]</Template>
  <TotalTime>34</TotalTime>
  <Words>251</Words>
  <Application>Microsoft Office PowerPoint</Application>
  <PresentationFormat>Custom</PresentationFormat>
  <Paragraphs>26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Berlin</vt:lpstr>
      <vt:lpstr>Nehemiah a Prayer Warrior</vt:lpstr>
      <vt:lpstr>Prayer of Remembrance, Praise and Confession Nehemiah 9-10 </vt:lpstr>
      <vt:lpstr>Prayer of Remembrance, Praise and Confession Nehemiah 9-10 </vt:lpstr>
      <vt:lpstr>Prayer of Remembrance, Praise and Confession Nehemiah 9-10 </vt:lpstr>
      <vt:lpstr>Prayer of Remembrance, Praise and Confession Nehemiah 9-10 </vt:lpstr>
      <vt:lpstr>Prayer of Remembrance, Praise and Confession Nehemiah 9-10 </vt:lpstr>
      <vt:lpstr>Prayer of Remembrance, Praise and Confession Nehemiah 9-10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Nehemiah a Prayer Warrior</dc:title>
  <dc:creator>admin</dc:creator>
  <cp:lastModifiedBy>mark</cp:lastModifiedBy>
  <cp:revision>4</cp:revision>
  <dcterms:created xsi:type="dcterms:W3CDTF">2015-08-23T12:12:12Z</dcterms:created>
  <dcterms:modified xsi:type="dcterms:W3CDTF">2015-09-26T10:07:14Z</dcterms:modified>
</cp:coreProperties>
</file>