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5601"/>
    <a:srgbClr val="FEF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7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9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7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0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5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32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0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55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3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81766-62FD-425E-9AD9-6BD915A523BB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4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5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endParaRPr lang="en-US" sz="1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35151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Magneto" panose="04030805050802020D02" pitchFamily="82" charset="0"/>
              </a:rPr>
              <a:t>Restoration</a:t>
            </a:r>
            <a:endParaRPr lang="en-US" sz="9600" dirty="0">
              <a:latin typeface="Magneto" panose="040308050508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37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rmAutofit/>
          </a:bodyPr>
          <a:lstStyle/>
          <a:p>
            <a: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b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4000" dirty="0" smtClean="0">
                <a:latin typeface="Magneto" panose="04030805050802020D02" pitchFamily="82" charset="0"/>
              </a:rPr>
              <a:t>Restoration</a:t>
            </a:r>
            <a:endParaRPr lang="en-US" sz="4000" dirty="0">
              <a:latin typeface="Magneto" panose="04030805050802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259" y="2608729"/>
            <a:ext cx="11873753" cy="4128247"/>
          </a:xfrm>
        </p:spPr>
        <p:txBody>
          <a:bodyPr>
            <a:normAutofit fontScale="85000" lnSpcReduction="20000"/>
          </a:bodyPr>
          <a:lstStyle/>
          <a:p>
            <a:r>
              <a:rPr lang="en-US" sz="9600" b="0" i="0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Psalm 51:12</a:t>
            </a:r>
          </a:p>
          <a:p>
            <a:r>
              <a:rPr lang="en-US" sz="7000" b="0" i="0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Restore to me the joy of Your salvation,</a:t>
            </a:r>
            <a:r>
              <a:rPr lang="en-US" sz="7000" dirty="0" smtClean="0">
                <a:latin typeface="Arial Black" panose="020B0A04020102020204" pitchFamily="34" charset="0"/>
              </a:rPr>
              <a:t/>
            </a:r>
            <a:br>
              <a:rPr lang="en-US" sz="7000" dirty="0" smtClean="0">
                <a:latin typeface="Arial Black" panose="020B0A04020102020204" pitchFamily="34" charset="0"/>
              </a:rPr>
            </a:br>
            <a:r>
              <a:rPr lang="en-US" sz="7000" b="0" i="0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And uphold me </a:t>
            </a:r>
            <a:r>
              <a:rPr lang="en-US" sz="7000" b="0" i="1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by Your</a:t>
            </a:r>
            <a:r>
              <a:rPr lang="en-US" sz="7000" b="0" i="0" dirty="0" smtClean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 generous Spirit.</a:t>
            </a:r>
            <a:endParaRPr lang="en-US" sz="7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68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rmAutofit/>
          </a:bodyPr>
          <a:lstStyle/>
          <a:p>
            <a: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b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4000" dirty="0" smtClean="0">
                <a:latin typeface="Magneto" panose="04030805050802020D02" pitchFamily="82" charset="0"/>
              </a:rPr>
              <a:t>Restoration</a:t>
            </a:r>
            <a:endParaRPr lang="en-US" sz="4000" dirty="0">
              <a:latin typeface="Magneto" panose="04030805050802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259" y="2608729"/>
            <a:ext cx="11873753" cy="4128247"/>
          </a:xfrm>
        </p:spPr>
        <p:txBody>
          <a:bodyPr>
            <a:normAutofit fontScale="92500" lnSpcReduction="10000"/>
          </a:bodyPr>
          <a:lstStyle/>
          <a:p>
            <a:pPr marL="342900" marR="0" lvl="0" indent="-342900" algn="l">
              <a:buFont typeface="Symbol" panose="05050102010706020507" pitchFamily="18" charset="2"/>
              <a:buChar char=""/>
            </a:pPr>
            <a:r>
              <a:rPr lang="en-US" sz="6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Restore</a:t>
            </a: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6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Turn back</a:t>
            </a: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6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Return, come or go back</a:t>
            </a: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6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Return unto, go back, come back</a:t>
            </a:r>
          </a:p>
          <a:p>
            <a:endParaRPr lang="en-US" sz="7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398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rmAutofit/>
          </a:bodyPr>
          <a:lstStyle/>
          <a:p>
            <a: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b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4000" dirty="0" smtClean="0">
                <a:latin typeface="Magneto" panose="04030805050802020D02" pitchFamily="82" charset="0"/>
              </a:rPr>
              <a:t>Restoration</a:t>
            </a:r>
            <a:endParaRPr lang="en-US" sz="4000" dirty="0">
              <a:latin typeface="Magneto" panose="04030805050802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259" y="2608729"/>
            <a:ext cx="11873753" cy="4128247"/>
          </a:xfrm>
        </p:spPr>
        <p:txBody>
          <a:bodyPr>
            <a:noAutofit/>
          </a:bodyPr>
          <a:lstStyle/>
          <a:p>
            <a:pPr marL="342900" marR="0" lvl="0" indent="-342900" algn="l">
              <a:buFont typeface="Symbol" panose="05050102010706020507" pitchFamily="18" charset="2"/>
              <a:buChar char=""/>
            </a:pPr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Joy</a:t>
            </a: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Gladness</a:t>
            </a: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Exultation</a:t>
            </a: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Rejoicing</a:t>
            </a:r>
          </a:p>
          <a:p>
            <a:pPr algn="l"/>
            <a:endParaRPr lang="en-US" sz="7200" b="1" dirty="0">
              <a:solidFill>
                <a:schemeClr val="tx1">
                  <a:lumMod val="95000"/>
                  <a:lumOff val="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166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rmAutofit/>
          </a:bodyPr>
          <a:lstStyle/>
          <a:p>
            <a: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b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4000" dirty="0" smtClean="0">
                <a:latin typeface="Magneto" panose="04030805050802020D02" pitchFamily="82" charset="0"/>
              </a:rPr>
              <a:t>Restoration</a:t>
            </a:r>
            <a:endParaRPr lang="en-US" sz="4000" dirty="0">
              <a:latin typeface="Magneto" panose="04030805050802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259" y="2608729"/>
            <a:ext cx="11873753" cy="4128247"/>
          </a:xfrm>
        </p:spPr>
        <p:txBody>
          <a:bodyPr>
            <a:normAutofit lnSpcReduction="10000"/>
          </a:bodyPr>
          <a:lstStyle/>
          <a:p>
            <a:pPr marL="342900" marR="0" lvl="0" indent="-342900" algn="l">
              <a:buFont typeface="Symbol" panose="05050102010706020507" pitchFamily="18" charset="2"/>
              <a:buChar char=""/>
            </a:pPr>
            <a:r>
              <a:rPr lang="en-US" sz="6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Salvation</a:t>
            </a:r>
            <a:endParaRPr lang="en-US" sz="6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6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Deliverance</a:t>
            </a:r>
            <a:endParaRPr lang="en-US" sz="6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6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Rescue</a:t>
            </a:r>
            <a:endParaRPr lang="en-US" sz="6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6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Safety</a:t>
            </a:r>
            <a:endParaRPr lang="en-US" sz="6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6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Victory</a:t>
            </a:r>
            <a:endParaRPr lang="en-US" sz="6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7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693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rmAutofit/>
          </a:bodyPr>
          <a:lstStyle/>
          <a:p>
            <a: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b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4000" dirty="0" smtClean="0">
                <a:latin typeface="Magneto" panose="04030805050802020D02" pitchFamily="82" charset="0"/>
              </a:rPr>
              <a:t>Restoration</a:t>
            </a:r>
            <a:endParaRPr lang="en-US" sz="4000" dirty="0">
              <a:latin typeface="Magneto" panose="04030805050802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259" y="2608729"/>
            <a:ext cx="11873753" cy="4128247"/>
          </a:xfrm>
        </p:spPr>
        <p:txBody>
          <a:bodyPr>
            <a:normAutofit/>
          </a:bodyPr>
          <a:lstStyle/>
          <a:p>
            <a:pPr marL="342900" marR="0" lvl="0" indent="-342900" algn="l">
              <a:buFont typeface="Symbol" panose="05050102010706020507" pitchFamily="18" charset="2"/>
              <a:buChar char=""/>
            </a:pPr>
            <a:r>
              <a:rPr lang="en-US" sz="6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Uphold</a:t>
            </a:r>
            <a:endParaRPr lang="en-US" sz="6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6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Support</a:t>
            </a:r>
            <a:endParaRPr lang="en-US" sz="6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6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Sustain</a:t>
            </a:r>
            <a:endParaRPr lang="en-US" sz="6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6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Brace oneself against</a:t>
            </a:r>
            <a:endParaRPr lang="en-US" sz="6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7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616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rmAutofit/>
          </a:bodyPr>
          <a:lstStyle/>
          <a:p>
            <a: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b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4000" dirty="0" smtClean="0">
                <a:latin typeface="Magneto" panose="04030805050802020D02" pitchFamily="82" charset="0"/>
              </a:rPr>
              <a:t>Restoration</a:t>
            </a:r>
            <a:endParaRPr lang="en-US" sz="4000" dirty="0">
              <a:latin typeface="Magneto" panose="04030805050802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259" y="2608729"/>
            <a:ext cx="11873753" cy="4128247"/>
          </a:xfrm>
        </p:spPr>
        <p:txBody>
          <a:bodyPr>
            <a:normAutofit lnSpcReduction="10000"/>
          </a:bodyPr>
          <a:lstStyle/>
          <a:p>
            <a:pPr marL="342900" marR="0" lvl="0" indent="-342900" algn="l">
              <a:buFont typeface="Symbol" panose="05050102010706020507" pitchFamily="18" charset="2"/>
              <a:buChar char=""/>
            </a:pPr>
            <a:r>
              <a:rPr lang="en-US" sz="7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Generous</a:t>
            </a:r>
            <a:endParaRPr lang="en-US" sz="7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7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Willing</a:t>
            </a:r>
            <a:endParaRPr lang="en-US" sz="7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7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Noble</a:t>
            </a:r>
            <a:endParaRPr lang="en-US" sz="7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7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Free</a:t>
            </a:r>
            <a:endParaRPr lang="en-US" sz="7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7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008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rmAutofit/>
          </a:bodyPr>
          <a:lstStyle/>
          <a:p>
            <a: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b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4000" dirty="0" smtClean="0">
                <a:latin typeface="Magneto" panose="04030805050802020D02" pitchFamily="82" charset="0"/>
              </a:rPr>
              <a:t>Restoration</a:t>
            </a:r>
            <a:endParaRPr lang="en-US" sz="4000" dirty="0">
              <a:latin typeface="Magneto" panose="04030805050802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259" y="2608729"/>
            <a:ext cx="11873753" cy="4128247"/>
          </a:xfrm>
        </p:spPr>
        <p:txBody>
          <a:bodyPr>
            <a:normAutofit lnSpcReduction="10000"/>
          </a:bodyPr>
          <a:lstStyle/>
          <a:p>
            <a:pPr marL="342900" marR="0" lvl="0" indent="-342900" algn="l">
              <a:buFont typeface="Symbol" panose="05050102010706020507" pitchFamily="18" charset="2"/>
              <a:buChar char=""/>
            </a:pPr>
            <a:r>
              <a:rPr lang="en-US" sz="7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Spirit</a:t>
            </a:r>
            <a:endParaRPr lang="en-US" sz="7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7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Breath</a:t>
            </a:r>
            <a:endParaRPr lang="en-US" sz="7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7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Mind</a:t>
            </a:r>
            <a:endParaRPr lang="en-US" sz="7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7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Energy of Life</a:t>
            </a:r>
            <a:endParaRPr lang="en-US" sz="7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7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740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6731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62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Courier New</vt:lpstr>
      <vt:lpstr>Magneto</vt:lpstr>
      <vt:lpstr>Symbol</vt:lpstr>
      <vt:lpstr>Times New Roman</vt:lpstr>
      <vt:lpstr>Office Theme</vt:lpstr>
      <vt:lpstr>Church</vt:lpstr>
      <vt:lpstr>Church Restoration</vt:lpstr>
      <vt:lpstr>Church Restoration</vt:lpstr>
      <vt:lpstr>Church Restoration</vt:lpstr>
      <vt:lpstr>Church Restoration</vt:lpstr>
      <vt:lpstr>Church Restoration</vt:lpstr>
      <vt:lpstr>Church Restoration</vt:lpstr>
      <vt:lpstr>Church Restoration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</dc:title>
  <dc:creator>admin</dc:creator>
  <cp:lastModifiedBy>admin</cp:lastModifiedBy>
  <cp:revision>6</cp:revision>
  <dcterms:created xsi:type="dcterms:W3CDTF">2015-10-02T22:07:42Z</dcterms:created>
  <dcterms:modified xsi:type="dcterms:W3CDTF">2015-10-03T13:38:10Z</dcterms:modified>
</cp:coreProperties>
</file>