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5601"/>
    <a:srgbClr val="FEF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71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9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7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0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5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32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0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55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1766-62FD-425E-9AD9-6BD915A523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3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81766-62FD-425E-9AD9-6BD915A523BB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5D955-0102-4C4B-A09F-FF097EAC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4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5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Church</a:t>
            </a:r>
            <a:endParaRPr lang="en-US" sz="15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35151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Magneto" panose="04030805050802020D02" pitchFamily="82" charset="0"/>
              </a:rPr>
              <a:t>Restoration</a:t>
            </a:r>
            <a:endParaRPr lang="en-US" sz="9600" dirty="0">
              <a:latin typeface="Magneto" panose="040308050508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37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>
            <a:normAutofit/>
          </a:bodyPr>
          <a:lstStyle/>
          <a:p>
            <a: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Church</a:t>
            </a:r>
            <a:b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4000" dirty="0" smtClean="0">
                <a:latin typeface="Magneto" panose="04030805050802020D02" pitchFamily="82" charset="0"/>
              </a:rPr>
              <a:t>Restoration</a:t>
            </a:r>
            <a:endParaRPr lang="en-US" sz="4000" dirty="0">
              <a:latin typeface="Magneto" panose="04030805050802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259" y="2608729"/>
            <a:ext cx="11873753" cy="4128247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rgbClr val="0013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Proverbs 16:18</a:t>
            </a:r>
            <a:endParaRPr lang="en-US" sz="7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7200" b="1" dirty="0">
                <a:solidFill>
                  <a:srgbClr val="0013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Pride goes before destructio</a:t>
            </a:r>
            <a:r>
              <a:rPr lang="en-US" sz="6600" b="1" dirty="0">
                <a:solidFill>
                  <a:srgbClr val="0013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n, and haughtiness before a </a:t>
            </a:r>
            <a:r>
              <a:rPr lang="en-US" sz="6600" b="1" dirty="0" smtClean="0">
                <a:solidFill>
                  <a:srgbClr val="00132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Fall</a:t>
            </a:r>
            <a:endParaRPr lang="en-US" sz="7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680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>
            <a:normAutofit/>
          </a:bodyPr>
          <a:lstStyle/>
          <a:p>
            <a: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Church</a:t>
            </a:r>
            <a:b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4000" dirty="0" smtClean="0">
                <a:latin typeface="Magneto" panose="04030805050802020D02" pitchFamily="82" charset="0"/>
              </a:rPr>
              <a:t>Restoration</a:t>
            </a:r>
            <a:endParaRPr lang="en-US" sz="4000" dirty="0">
              <a:latin typeface="Magneto" panose="04030805050802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259" y="2608729"/>
            <a:ext cx="11873753" cy="4128247"/>
          </a:xfrm>
        </p:spPr>
        <p:txBody>
          <a:bodyPr>
            <a:normAutofit lnSpcReduction="10000"/>
          </a:bodyPr>
          <a:lstStyle/>
          <a:p>
            <a:pPr marL="342900" marR="0" lvl="0" indent="-342900" algn="l">
              <a:buFont typeface="Symbol" panose="05050102010706020507" pitchFamily="18" charset="2"/>
              <a:buChar char=""/>
            </a:pPr>
            <a:r>
              <a:rPr lang="en-US" sz="7200" b="1" dirty="0">
                <a:solidFill>
                  <a:srgbClr val="0013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Pride is</a:t>
            </a:r>
            <a:endParaRPr lang="en-US" sz="7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7200" b="1" dirty="0">
                <a:solidFill>
                  <a:srgbClr val="0013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Arrogance</a:t>
            </a:r>
            <a:endParaRPr lang="en-US" sz="7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7200" b="1" dirty="0">
                <a:solidFill>
                  <a:srgbClr val="0013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 front of </a:t>
            </a:r>
            <a:endParaRPr lang="en-US" sz="7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7200" b="1" dirty="0">
                <a:solidFill>
                  <a:srgbClr val="0013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Breaking, Ruin, crushing</a:t>
            </a:r>
            <a:endParaRPr lang="en-US" sz="7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7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398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>
            <a:normAutofit/>
          </a:bodyPr>
          <a:lstStyle/>
          <a:p>
            <a: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Church</a:t>
            </a:r>
            <a:br>
              <a:rPr lang="en-US" sz="107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4000" dirty="0" smtClean="0">
                <a:latin typeface="Magneto" panose="04030805050802020D02" pitchFamily="82" charset="0"/>
              </a:rPr>
              <a:t>Restoration</a:t>
            </a:r>
            <a:endParaRPr lang="en-US" sz="4000" dirty="0">
              <a:latin typeface="Magneto" panose="04030805050802020D02" pitchFamily="82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9882" y="2387600"/>
            <a:ext cx="10488118" cy="2870200"/>
          </a:xfrm>
        </p:spPr>
        <p:txBody>
          <a:bodyPr>
            <a:noAutofit/>
          </a:bodyPr>
          <a:lstStyle/>
          <a:p>
            <a:pPr marL="342900" marR="0" lvl="0" indent="-342900" algn="l">
              <a:buFont typeface="Symbol" panose="05050102010706020507" pitchFamily="18" charset="2"/>
              <a:buChar char=""/>
            </a:pPr>
            <a:r>
              <a:rPr lang="en-US" sz="6000" b="1" dirty="0">
                <a:solidFill>
                  <a:srgbClr val="0013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Haughtiness</a:t>
            </a:r>
            <a:endParaRPr lang="en-US" sz="6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6000" b="1" dirty="0">
                <a:solidFill>
                  <a:srgbClr val="0013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Loftiness or Pride</a:t>
            </a:r>
            <a:endParaRPr lang="en-US" sz="6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6000" b="1" dirty="0">
                <a:solidFill>
                  <a:srgbClr val="0013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 front of</a:t>
            </a:r>
            <a:endParaRPr lang="en-US" sz="6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 algn="l">
              <a:buFont typeface="Courier New" panose="02070309020205020404" pitchFamily="49" charset="0"/>
              <a:buChar char="o"/>
            </a:pPr>
            <a:r>
              <a:rPr lang="en-US" sz="6000" b="1" dirty="0">
                <a:solidFill>
                  <a:srgbClr val="0013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Stumbling or Calamity</a:t>
            </a:r>
            <a:endParaRPr lang="en-US" sz="6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280166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6731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38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Courier New</vt:lpstr>
      <vt:lpstr>Magneto</vt:lpstr>
      <vt:lpstr>Symbol</vt:lpstr>
      <vt:lpstr>Times New Roman</vt:lpstr>
      <vt:lpstr>Office Theme</vt:lpstr>
      <vt:lpstr>Church</vt:lpstr>
      <vt:lpstr>Church Restoration</vt:lpstr>
      <vt:lpstr>Church Restoration</vt:lpstr>
      <vt:lpstr>Church Restoration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</dc:title>
  <dc:creator>admin</dc:creator>
  <cp:lastModifiedBy>admin</cp:lastModifiedBy>
  <cp:revision>7</cp:revision>
  <dcterms:created xsi:type="dcterms:W3CDTF">2015-10-02T22:07:42Z</dcterms:created>
  <dcterms:modified xsi:type="dcterms:W3CDTF">2015-10-10T21:25:30Z</dcterms:modified>
</cp:coreProperties>
</file>