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601"/>
    <a:srgbClr val="FEF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1766-62FD-425E-9AD9-6BD915A523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endParaRPr lang="en-US" sz="1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15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agneto" panose="04030805050802020D02" pitchFamily="82" charset="0"/>
              </a:rPr>
              <a:t>Restoration</a:t>
            </a:r>
            <a:endParaRPr lang="en-US" sz="96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Proverbs 16:18</a:t>
            </a:r>
            <a:endParaRPr lang="en-US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Pride goes before destructio</a:t>
            </a:r>
            <a:r>
              <a:rPr lang="en-US" sz="6600" b="1" dirty="0">
                <a:solidFill>
                  <a:srgbClr val="0013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n, and haughtiness before a </a:t>
            </a:r>
            <a:r>
              <a:rPr lang="en-US" sz="6600" b="1" dirty="0" smtClean="0">
                <a:solidFill>
                  <a:srgbClr val="0013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</a:t>
            </a:r>
            <a:endParaRPr lang="en-US" sz="7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lnSpcReduction="10000"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Pride is</a:t>
            </a:r>
            <a:endParaRPr lang="en-US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Arrogance</a:t>
            </a:r>
            <a:endParaRPr lang="en-US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front of </a:t>
            </a:r>
            <a:endParaRPr lang="en-US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Breaking, Ruin, crushing</a:t>
            </a:r>
            <a:endParaRPr lang="en-US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2387600"/>
            <a:ext cx="10488118" cy="2870200"/>
          </a:xfrm>
        </p:spPr>
        <p:txBody>
          <a:bodyPr>
            <a:noAutofit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60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Haughtiness</a:t>
            </a:r>
            <a:endParaRPr lang="en-US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Loftiness or Pride</a:t>
            </a:r>
            <a:endParaRPr lang="en-US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front of</a:t>
            </a:r>
            <a:endParaRPr lang="en-US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Stumbling or Calamity</a:t>
            </a:r>
            <a:endParaRPr lang="en-US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801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7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38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Courier New</vt:lpstr>
      <vt:lpstr>Magneto</vt:lpstr>
      <vt:lpstr>Symbol</vt:lpstr>
      <vt:lpstr>Times New Roman</vt:lpstr>
      <vt:lpstr>Office Theme</vt:lpstr>
      <vt:lpstr>Church</vt:lpstr>
      <vt:lpstr>Church Restoration</vt:lpstr>
      <vt:lpstr>Church Restoration</vt:lpstr>
      <vt:lpstr>Church Restoration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</dc:title>
  <dc:creator>admin</dc:creator>
  <cp:lastModifiedBy>admin</cp:lastModifiedBy>
  <cp:revision>7</cp:revision>
  <dcterms:created xsi:type="dcterms:W3CDTF">2015-10-02T22:07:42Z</dcterms:created>
  <dcterms:modified xsi:type="dcterms:W3CDTF">2015-10-10T21:25:30Z</dcterms:modified>
</cp:coreProperties>
</file>