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5601"/>
    <a:srgbClr val="FEF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8" d="100"/>
          <a:sy n="48" d="100"/>
        </p:scale>
        <p:origin x="-2964" y="-15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7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9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7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0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5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3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0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5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3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81766-62FD-425E-9AD9-6BD915A523BB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4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5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endParaRPr lang="en-US" sz="1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35151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Magneto" panose="04030805050802020D02" pitchFamily="82" charset="0"/>
              </a:rPr>
              <a:t>Restoration</a:t>
            </a:r>
            <a:endParaRPr lang="en-US" sz="9600" dirty="0">
              <a:latin typeface="Magneto" panose="040308050508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3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146852"/>
          </a:xfrm>
        </p:spPr>
        <p:txBody>
          <a:bodyPr>
            <a:normAutofit/>
          </a:bodyPr>
          <a:lstStyle/>
          <a:p>
            <a: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b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4000" dirty="0" smtClean="0">
                <a:latin typeface="Magneto" panose="04030805050802020D02" pitchFamily="82" charset="0"/>
              </a:rPr>
              <a:t>Restoration</a:t>
            </a:r>
            <a:endParaRPr lang="en-US" sz="4000" dirty="0">
              <a:latin typeface="Magneto" panose="040308050508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047461"/>
            <a:ext cx="12364277" cy="4969565"/>
          </a:xfrm>
        </p:spPr>
        <p:txBody>
          <a:bodyPr>
            <a:normAutofit/>
          </a:bodyPr>
          <a:lstStyle/>
          <a:p>
            <a:r>
              <a:rPr lang="en-US" sz="7000" b="1" dirty="0">
                <a:solidFill>
                  <a:schemeClr val="bg1"/>
                </a:solidFill>
                <a:latin typeface="Arial Black" panose="020B0A04020102020204" pitchFamily="34" charset="0"/>
              </a:rPr>
              <a:t>Psalm 51: 12  </a:t>
            </a:r>
            <a:endParaRPr lang="en-US" sz="7000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sz="36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Restore </a:t>
            </a: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to me the joy of your salvation,</a:t>
            </a:r>
          </a:p>
          <a:p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    and uphold me with a willing spirit.</a:t>
            </a:r>
          </a:p>
          <a:p>
            <a:r>
              <a:rPr lang="en-US" sz="7000" b="1" dirty="0">
                <a:solidFill>
                  <a:schemeClr val="bg1"/>
                </a:solidFill>
                <a:latin typeface="Arial Black" panose="020B0A04020102020204" pitchFamily="34" charset="0"/>
              </a:rPr>
              <a:t>How to Restore?</a:t>
            </a:r>
          </a:p>
          <a:p>
            <a:r>
              <a:rPr lang="en-US" sz="7000" b="1" dirty="0">
                <a:solidFill>
                  <a:schemeClr val="bg1"/>
                </a:solidFill>
                <a:latin typeface="Arial Black" panose="020B0A04020102020204" pitchFamily="34" charset="0"/>
              </a:rPr>
              <a:t>Be Real </a:t>
            </a:r>
          </a:p>
          <a:p>
            <a:endParaRPr lang="en-US" sz="7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68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7056783"/>
          </a:xfrm>
        </p:spPr>
        <p:txBody>
          <a:bodyPr>
            <a:normAutofit/>
          </a:bodyPr>
          <a:lstStyle/>
          <a:p>
            <a:pPr marL="342900" lvl="0" indent="-342900" algn="l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6600" b="1" dirty="0">
                <a:solidFill>
                  <a:schemeClr val="bg1"/>
                </a:solidFill>
                <a:latin typeface="Times New Roman"/>
                <a:ea typeface="Calibri"/>
              </a:rPr>
              <a:t>Repent – Charge and go the other direction.</a:t>
            </a:r>
            <a:endParaRPr lang="en-US" sz="6600" b="1" dirty="0">
              <a:solidFill>
                <a:schemeClr val="bg1"/>
              </a:solidFill>
            </a:endParaRPr>
          </a:p>
          <a:p>
            <a:pPr marL="742950" lvl="1" indent="-285750" algn="l"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-US" sz="6600" b="1" dirty="0">
                <a:solidFill>
                  <a:schemeClr val="bg1"/>
                </a:solidFill>
                <a:latin typeface="Times New Roman"/>
                <a:ea typeface="Calibri"/>
              </a:rPr>
              <a:t>Proverbs 28:13 - Whoever conceals his transgressions will not prosper, but he who confesses and forsakes them will obtain mercy.</a:t>
            </a:r>
            <a:endParaRPr lang="en-US" sz="6600" b="1" dirty="0">
              <a:solidFill>
                <a:schemeClr val="bg1"/>
              </a:solidFill>
            </a:endParaRPr>
          </a:p>
          <a:p>
            <a:endParaRPr lang="en-US" sz="70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en-US" sz="7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39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882" y="0"/>
            <a:ext cx="12012118" cy="5257800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6600" b="1" dirty="0">
                <a:solidFill>
                  <a:schemeClr val="bg1"/>
                </a:solidFill>
                <a:latin typeface="Times New Roman"/>
                <a:ea typeface="Calibri"/>
              </a:rPr>
              <a:t>Engage – Come together and interlock</a:t>
            </a:r>
            <a:endParaRPr lang="en-US" sz="6600" b="1" dirty="0">
              <a:solidFill>
                <a:schemeClr val="bg1"/>
              </a:solidFill>
            </a:endParaRPr>
          </a:p>
          <a:p>
            <a:pPr marL="742950" lvl="1" indent="-285750" algn="l"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-US" sz="6600" b="1" dirty="0">
                <a:solidFill>
                  <a:schemeClr val="bg1"/>
                </a:solidFill>
                <a:latin typeface="Times New Roman"/>
                <a:ea typeface="Calibri"/>
              </a:rPr>
              <a:t>Psalm </a:t>
            </a:r>
            <a:r>
              <a:rPr lang="en-US" sz="6600" b="1" dirty="0" smtClean="0">
                <a:solidFill>
                  <a:schemeClr val="bg1"/>
                </a:solidFill>
                <a:latin typeface="Times New Roman"/>
                <a:ea typeface="Calibri"/>
              </a:rPr>
              <a:t>119:11 I </a:t>
            </a:r>
            <a:r>
              <a:rPr lang="en-US" sz="6600" b="1" dirty="0">
                <a:solidFill>
                  <a:schemeClr val="bg1"/>
                </a:solidFill>
                <a:latin typeface="Times New Roman"/>
                <a:ea typeface="Calibri"/>
              </a:rPr>
              <a:t>have stored up your word in my heart, that I might not sin against you.</a:t>
            </a:r>
            <a:endParaRPr lang="en-US" sz="6600" b="1" dirty="0">
              <a:solidFill>
                <a:schemeClr val="bg1"/>
              </a:solidFill>
            </a:endParaRPr>
          </a:p>
          <a:p>
            <a:pPr algn="l"/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66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882" y="0"/>
            <a:ext cx="12012118" cy="5257800"/>
          </a:xfrm>
        </p:spPr>
        <p:txBody>
          <a:bodyPr>
            <a:noAutofit/>
          </a:bodyPr>
          <a:lstStyle/>
          <a:p>
            <a:pPr marL="342900" lvl="0" indent="-342900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6600" b="1" dirty="0">
                <a:solidFill>
                  <a:schemeClr val="bg1"/>
                </a:solidFill>
                <a:latin typeface="Times New Roman"/>
                <a:ea typeface="Calibri"/>
              </a:rPr>
              <a:t>Abdicate – Leave it in the pass</a:t>
            </a:r>
            <a:endParaRPr lang="en-US" sz="6600" b="1" dirty="0">
              <a:solidFill>
                <a:schemeClr val="bg1"/>
              </a:solidFill>
            </a:endParaRPr>
          </a:p>
          <a:p>
            <a:r>
              <a:rPr lang="en-US" sz="6600" b="1" dirty="0">
                <a:solidFill>
                  <a:schemeClr val="bg1"/>
                </a:solidFill>
                <a:latin typeface="Times New Roman"/>
                <a:ea typeface="Calibri"/>
              </a:rPr>
              <a:t>Philippians 3:13 Brothers, I do not consider that I have made it my own. But one thing I do: forgetting what lies </a:t>
            </a:r>
            <a:r>
              <a:rPr lang="en-US" sz="6600" b="1" dirty="0" smtClean="0">
                <a:solidFill>
                  <a:schemeClr val="bg1"/>
                </a:solidFill>
                <a:latin typeface="Times New Roman"/>
                <a:ea typeface="Calibri"/>
              </a:rPr>
              <a:t>behind, </a:t>
            </a:r>
            <a:r>
              <a:rPr lang="en-US" sz="6600" b="1" dirty="0">
                <a:solidFill>
                  <a:schemeClr val="bg1"/>
                </a:solidFill>
                <a:latin typeface="Times New Roman"/>
                <a:ea typeface="Calibri"/>
              </a:rPr>
              <a:t>straining forward </a:t>
            </a:r>
            <a:r>
              <a:rPr lang="en-US" sz="6600" b="1" dirty="0" smtClean="0">
                <a:solidFill>
                  <a:schemeClr val="bg1"/>
                </a:solidFill>
                <a:latin typeface="Times New Roman"/>
                <a:ea typeface="Calibri"/>
              </a:rPr>
              <a:t>… 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91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238539" y="0"/>
            <a:ext cx="12662452" cy="5257800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6600" b="1" dirty="0">
                <a:solidFill>
                  <a:schemeClr val="bg1"/>
                </a:solidFill>
                <a:latin typeface="Times New Roman"/>
                <a:ea typeface="Calibri"/>
              </a:rPr>
              <a:t>Love – Love </a:t>
            </a:r>
            <a:r>
              <a:rPr lang="en-US" sz="6600" b="1" dirty="0" smtClean="0">
                <a:solidFill>
                  <a:schemeClr val="bg1"/>
                </a:solidFill>
                <a:latin typeface="Times New Roman"/>
                <a:ea typeface="Calibri"/>
              </a:rPr>
              <a:t>God,  </a:t>
            </a:r>
            <a:r>
              <a:rPr lang="en-US" sz="6600" b="1" dirty="0">
                <a:solidFill>
                  <a:schemeClr val="bg1"/>
                </a:solidFill>
                <a:latin typeface="Times New Roman"/>
                <a:ea typeface="Calibri"/>
              </a:rPr>
              <a:t>Love </a:t>
            </a:r>
            <a:r>
              <a:rPr lang="en-US" sz="6600" b="1" dirty="0" smtClean="0">
                <a:solidFill>
                  <a:schemeClr val="bg1"/>
                </a:solidFill>
                <a:latin typeface="Times New Roman"/>
                <a:ea typeface="Calibri"/>
              </a:rPr>
              <a:t>Others</a:t>
            </a:r>
          </a:p>
          <a:p>
            <a:pPr lvl="0" algn="l">
              <a:spcBef>
                <a:spcPts val="0"/>
              </a:spcBef>
              <a:spcAft>
                <a:spcPts val="1200"/>
              </a:spcAft>
            </a:pPr>
            <a:endParaRPr lang="en-US" sz="6600" b="1" dirty="0">
              <a:solidFill>
                <a:schemeClr val="bg1"/>
              </a:solidFill>
            </a:endParaRPr>
          </a:p>
          <a:p>
            <a:pPr marL="742950" lvl="1" indent="-285750" algn="l"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-US" sz="6000" b="1" dirty="0">
                <a:solidFill>
                  <a:schemeClr val="bg1"/>
                </a:solidFill>
                <a:latin typeface="Times New Roman"/>
                <a:ea typeface="Calibri"/>
              </a:rPr>
              <a:t>Matthew 22:37, 39 You shall love the Lord your God with all your heart and with all your soul and with all your mind . . . You shall love your neighbor as yourself.</a:t>
            </a:r>
            <a:endParaRPr lang="en-US" sz="6000" b="1" dirty="0">
              <a:solidFill>
                <a:schemeClr val="bg1"/>
              </a:solidFill>
            </a:endParaRPr>
          </a:p>
          <a:p>
            <a:pPr algn="l"/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56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882" y="0"/>
            <a:ext cx="12012118" cy="5257800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6600" b="1" dirty="0">
                <a:solidFill>
                  <a:schemeClr val="bg1"/>
                </a:solidFill>
                <a:latin typeface="Times New Roman"/>
                <a:ea typeface="Calibri"/>
              </a:rPr>
              <a:t>Engage – Come together and interlock</a:t>
            </a:r>
            <a:endParaRPr lang="en-US" sz="6600" b="1" dirty="0">
              <a:solidFill>
                <a:schemeClr val="bg1"/>
              </a:solidFill>
            </a:endParaRPr>
          </a:p>
          <a:p>
            <a:pPr marL="742950" lvl="1" indent="-285750" algn="l"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-US" sz="6600" b="1" dirty="0">
                <a:solidFill>
                  <a:schemeClr val="bg1"/>
                </a:solidFill>
                <a:latin typeface="Times New Roman"/>
                <a:ea typeface="Calibri"/>
              </a:rPr>
              <a:t>Psalm </a:t>
            </a:r>
            <a:r>
              <a:rPr lang="en-US" sz="6600" b="1" dirty="0" smtClean="0">
                <a:solidFill>
                  <a:schemeClr val="bg1"/>
                </a:solidFill>
                <a:latin typeface="Times New Roman"/>
                <a:ea typeface="Calibri"/>
              </a:rPr>
              <a:t>119:11 I </a:t>
            </a:r>
            <a:r>
              <a:rPr lang="en-US" sz="6600" b="1" dirty="0">
                <a:solidFill>
                  <a:schemeClr val="bg1"/>
                </a:solidFill>
                <a:latin typeface="Times New Roman"/>
                <a:ea typeface="Calibri"/>
              </a:rPr>
              <a:t>have stored up your word in my heart, that I might not sin against you.</a:t>
            </a:r>
            <a:endParaRPr lang="en-US" sz="6600" b="1" dirty="0">
              <a:solidFill>
                <a:schemeClr val="bg1"/>
              </a:solidFill>
            </a:endParaRPr>
          </a:p>
          <a:p>
            <a:pPr algn="l"/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384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741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54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The </a:t>
            </a:r>
            <a:r>
              <a:rPr lang="en-US" sz="54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questions: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Are </a:t>
            </a:r>
            <a:r>
              <a:rPr lang="en-US" sz="60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you being REAL? </a:t>
            </a:r>
            <a:endParaRPr lang="en-US" sz="6000" b="1" dirty="0" smtClean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6000" b="1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Is </a:t>
            </a:r>
            <a:r>
              <a:rPr lang="en-US" sz="60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the life you live on Sunday the same life you live Monday through Saturday.</a:t>
            </a:r>
            <a:endParaRPr lang="en-US" sz="60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6731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218</Words>
  <Application>Microsoft Office PowerPoint</Application>
  <PresentationFormat>Custom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Church</vt:lpstr>
      <vt:lpstr>Church Restoration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</dc:title>
  <dc:creator>admin</dc:creator>
  <cp:lastModifiedBy>mark</cp:lastModifiedBy>
  <cp:revision>9</cp:revision>
  <dcterms:created xsi:type="dcterms:W3CDTF">2015-10-02T22:07:42Z</dcterms:created>
  <dcterms:modified xsi:type="dcterms:W3CDTF">2015-10-16T12:36:37Z</dcterms:modified>
</cp:coreProperties>
</file>