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5601"/>
    <a:srgbClr val="FEF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3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71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9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07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0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5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32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0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555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766-62FD-425E-9AD9-6BD915A523BB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38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81766-62FD-425E-9AD9-6BD915A523BB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5D955-0102-4C4B-A09F-FF097EAC6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4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5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Church</a:t>
            </a:r>
            <a:endParaRPr lang="en-US" sz="15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35151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Magneto" panose="04030805050802020D02" pitchFamily="82" charset="0"/>
              </a:rPr>
              <a:t>Restoration</a:t>
            </a:r>
            <a:endParaRPr lang="en-US" sz="9600" dirty="0">
              <a:latin typeface="Magneto" panose="040308050508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37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146852"/>
          </a:xfrm>
        </p:spPr>
        <p:txBody>
          <a:bodyPr>
            <a:normAutofit/>
          </a:bodyPr>
          <a:lstStyle/>
          <a:p>
            <a:r>
              <a:rPr lang="en-US" sz="107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Church</a:t>
            </a:r>
            <a:br>
              <a:rPr lang="en-US" sz="10700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4000" dirty="0" smtClean="0">
                <a:latin typeface="Magneto" panose="04030805050802020D02" pitchFamily="82" charset="0"/>
              </a:rPr>
              <a:t>Restoration</a:t>
            </a:r>
            <a:endParaRPr lang="en-US" sz="4000" dirty="0">
              <a:latin typeface="Magneto" panose="04030805050802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47461"/>
            <a:ext cx="12364277" cy="4969565"/>
          </a:xfrm>
        </p:spPr>
        <p:txBody>
          <a:bodyPr>
            <a:normAutofit/>
          </a:bodyPr>
          <a:lstStyle/>
          <a:p>
            <a:r>
              <a:rPr lang="en-US" sz="7000" b="1" dirty="0">
                <a:solidFill>
                  <a:schemeClr val="bg1"/>
                </a:solidFill>
                <a:latin typeface="Arial Black" panose="020B0A04020102020204" pitchFamily="34" charset="0"/>
              </a:rPr>
              <a:t>Psalm 51: 12  </a:t>
            </a:r>
            <a:endParaRPr lang="en-US" sz="7000" b="1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US" sz="3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Restore </a:t>
            </a:r>
            <a:r>
              <a:rPr lang="en-US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to me the joy of your salvation,</a:t>
            </a:r>
          </a:p>
          <a:p>
            <a:r>
              <a:rPr lang="en-US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    and uphold me with a willing spirit.</a:t>
            </a:r>
          </a:p>
          <a:p>
            <a:r>
              <a:rPr lang="en-US" sz="7000" b="1" dirty="0">
                <a:solidFill>
                  <a:schemeClr val="bg1"/>
                </a:solidFill>
                <a:latin typeface="Arial Black" panose="020B0A04020102020204" pitchFamily="34" charset="0"/>
              </a:rPr>
              <a:t>How to Restore?</a:t>
            </a:r>
          </a:p>
          <a:p>
            <a:r>
              <a:rPr lang="en-US" sz="7000" b="1" dirty="0">
                <a:solidFill>
                  <a:schemeClr val="bg1"/>
                </a:solidFill>
                <a:latin typeface="Arial Black" panose="020B0A04020102020204" pitchFamily="34" charset="0"/>
              </a:rPr>
              <a:t>Be Real </a:t>
            </a:r>
          </a:p>
          <a:p>
            <a:endParaRPr lang="en-US" sz="7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680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1999" cy="7056783"/>
          </a:xfrm>
        </p:spPr>
        <p:txBody>
          <a:bodyPr>
            <a:normAutofit lnSpcReduction="10000"/>
          </a:bodyPr>
          <a:lstStyle/>
          <a:p>
            <a:r>
              <a:rPr lang="en-US" sz="6500" dirty="0">
                <a:solidFill>
                  <a:schemeClr val="bg1"/>
                </a:solidFill>
                <a:latin typeface="Arial Black" panose="020B0A04020102020204" pitchFamily="34" charset="0"/>
              </a:rPr>
              <a:t>James 4:6-8a Humble yourselves in the sight of the Lord.  Submit yourselves therefore to God. Resist the devil, and he will flee from you. 8 Draw near to God, and he will draw near to you.</a:t>
            </a:r>
            <a:endParaRPr lang="en-US" sz="65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sz="7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398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9882" y="0"/>
            <a:ext cx="12012118" cy="5257800"/>
          </a:xfrm>
        </p:spPr>
        <p:txBody>
          <a:bodyPr>
            <a:noAutofit/>
          </a:bodyPr>
          <a:lstStyle/>
          <a:p>
            <a:pPr algn="l"/>
            <a:r>
              <a:rPr lang="en-US" sz="66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•	Humble – </a:t>
            </a:r>
          </a:p>
          <a:p>
            <a:pPr algn="l"/>
            <a:r>
              <a:rPr lang="en-US" sz="66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	lowly in spirit</a:t>
            </a:r>
          </a:p>
          <a:p>
            <a:pPr algn="l"/>
            <a:r>
              <a:rPr lang="en-US" sz="66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	Deporting one’s self</a:t>
            </a:r>
          </a:p>
          <a:p>
            <a:pPr algn="l"/>
            <a:endParaRPr lang="en-US" sz="6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80166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9882" y="0"/>
            <a:ext cx="12012118" cy="5257800"/>
          </a:xfrm>
        </p:spPr>
        <p:txBody>
          <a:bodyPr>
            <a:noAutofit/>
          </a:bodyPr>
          <a:lstStyle/>
          <a:p>
            <a:pPr lvl="0" algn="l">
              <a:spcBef>
                <a:spcPts val="0"/>
              </a:spcBef>
              <a:spcAft>
                <a:spcPts val="1200"/>
              </a:spcAft>
            </a:pPr>
            <a:r>
              <a:rPr lang="en-US" sz="6600" b="1" dirty="0">
                <a:solidFill>
                  <a:schemeClr val="bg1"/>
                </a:solidFill>
              </a:rPr>
              <a:t>•	Submit – </a:t>
            </a:r>
          </a:p>
          <a:p>
            <a:pPr marL="800100" lvl="1" indent="-342900" algn="l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n-US" sz="6200" b="1" dirty="0" smtClean="0">
                <a:solidFill>
                  <a:schemeClr val="bg1"/>
                </a:solidFill>
              </a:rPr>
              <a:t>Put </a:t>
            </a:r>
            <a:r>
              <a:rPr lang="en-US" sz="6200" b="1" dirty="0">
                <a:solidFill>
                  <a:schemeClr val="bg1"/>
                </a:solidFill>
              </a:rPr>
              <a:t>in Subjection, </a:t>
            </a:r>
          </a:p>
          <a:p>
            <a:pPr marL="800100" lvl="1" indent="-342900" algn="l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r>
              <a:rPr lang="en-US" sz="6200" b="1" dirty="0">
                <a:solidFill>
                  <a:schemeClr val="bg1"/>
                </a:solidFill>
              </a:rPr>
              <a:t> </a:t>
            </a:r>
            <a:r>
              <a:rPr lang="en-US" sz="6200" b="1" dirty="0" smtClean="0">
                <a:solidFill>
                  <a:schemeClr val="bg1"/>
                </a:solidFill>
              </a:rPr>
              <a:t>To </a:t>
            </a:r>
            <a:r>
              <a:rPr lang="en-US" sz="6200" b="1" dirty="0">
                <a:solidFill>
                  <a:schemeClr val="bg1"/>
                </a:solidFill>
              </a:rPr>
              <a:t>yield to ones control</a:t>
            </a:r>
          </a:p>
          <a:p>
            <a:pPr marL="342900" lvl="0" indent="-342900">
              <a:spcBef>
                <a:spcPts val="0"/>
              </a:spcBef>
              <a:spcAft>
                <a:spcPts val="1200"/>
              </a:spcAft>
              <a:buFont typeface="Symbol"/>
              <a:buChar char=""/>
            </a:pP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911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9881" y="0"/>
            <a:ext cx="12244031" cy="5257800"/>
          </a:xfrm>
        </p:spPr>
        <p:txBody>
          <a:bodyPr>
            <a:noAutofit/>
          </a:bodyPr>
          <a:lstStyle/>
          <a:p>
            <a:pPr algn="l"/>
            <a:r>
              <a:rPr lang="en-US" sz="6600" b="1" dirty="0">
                <a:solidFill>
                  <a:schemeClr val="bg1"/>
                </a:solidFill>
              </a:rPr>
              <a:t>•	Resist – </a:t>
            </a:r>
          </a:p>
          <a:p>
            <a:pPr lvl="1" algn="l"/>
            <a:r>
              <a:rPr lang="en-US" sz="6200" b="1" dirty="0">
                <a:solidFill>
                  <a:schemeClr val="bg1"/>
                </a:solidFill>
              </a:rPr>
              <a:t>o	</a:t>
            </a:r>
            <a:r>
              <a:rPr lang="en-US" sz="6200" b="1" dirty="0" smtClean="0">
                <a:solidFill>
                  <a:schemeClr val="bg1"/>
                </a:solidFill>
              </a:rPr>
              <a:t>  To </a:t>
            </a:r>
            <a:r>
              <a:rPr lang="en-US" sz="6200" b="1" dirty="0">
                <a:solidFill>
                  <a:schemeClr val="bg1"/>
                </a:solidFill>
              </a:rPr>
              <a:t>withstand, </a:t>
            </a:r>
          </a:p>
          <a:p>
            <a:pPr lvl="1" algn="l"/>
            <a:r>
              <a:rPr lang="en-US" sz="6200" b="1" dirty="0">
                <a:solidFill>
                  <a:schemeClr val="bg1"/>
                </a:solidFill>
              </a:rPr>
              <a:t>o	</a:t>
            </a:r>
            <a:r>
              <a:rPr lang="en-US" sz="6200" b="1" dirty="0" smtClean="0">
                <a:solidFill>
                  <a:schemeClr val="bg1"/>
                </a:solidFill>
              </a:rPr>
              <a:t>  to </a:t>
            </a:r>
            <a:r>
              <a:rPr lang="en-US" sz="6200" b="1" dirty="0">
                <a:solidFill>
                  <a:schemeClr val="bg1"/>
                </a:solidFill>
              </a:rPr>
              <a:t>Oppose </a:t>
            </a:r>
          </a:p>
          <a:p>
            <a:pPr algn="l"/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56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9882" y="0"/>
            <a:ext cx="12012118" cy="5257800"/>
          </a:xfrm>
        </p:spPr>
        <p:txBody>
          <a:bodyPr>
            <a:noAutofit/>
          </a:bodyPr>
          <a:lstStyle/>
          <a:p>
            <a:pPr algn="l"/>
            <a:r>
              <a:rPr lang="en-US" sz="6600" dirty="0">
                <a:solidFill>
                  <a:schemeClr val="bg1"/>
                </a:solidFill>
              </a:rPr>
              <a:t>•	</a:t>
            </a:r>
            <a:r>
              <a:rPr lang="en-US" sz="66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Draw – </a:t>
            </a:r>
          </a:p>
          <a:p>
            <a:pPr lvl="1" algn="l"/>
            <a:r>
              <a:rPr lang="en-US" sz="62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	</a:t>
            </a:r>
            <a:r>
              <a:rPr lang="en-US" sz="6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join </a:t>
            </a:r>
            <a:r>
              <a:rPr lang="en-US" sz="62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one thing to another</a:t>
            </a:r>
          </a:p>
          <a:p>
            <a:pPr lvl="1" algn="l"/>
            <a:r>
              <a:rPr lang="en-US" sz="62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 </a:t>
            </a:r>
            <a:r>
              <a:rPr lang="en-US" sz="62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Come Near</a:t>
            </a:r>
          </a:p>
          <a:p>
            <a:pPr lvl="1" algn="l"/>
            <a:r>
              <a:rPr lang="en-US" sz="62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</a:t>
            </a:r>
            <a:r>
              <a:rPr lang="en-US" sz="620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en-US" sz="620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approach</a:t>
            </a:r>
            <a:endParaRPr lang="en-US" sz="62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l"/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384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741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5400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The </a:t>
            </a:r>
            <a:r>
              <a:rPr lang="en-US" sz="5400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questions: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6000" b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Are </a:t>
            </a:r>
            <a:r>
              <a:rPr lang="en-US" sz="6000" b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you being REAL? </a:t>
            </a:r>
            <a:endParaRPr lang="en-US" sz="6000" b="1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6000" b="1" dirty="0">
              <a:solidFill>
                <a:schemeClr val="bg1"/>
              </a:solidFill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6000" b="1" dirty="0" smtClean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Is </a:t>
            </a:r>
            <a:r>
              <a:rPr lang="en-US" sz="6000" b="1" dirty="0"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the life you live on Sunday the same life you live Monday through Saturday.</a:t>
            </a:r>
            <a:endParaRPr lang="en-US" sz="6000" b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46731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101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Aharoni</vt:lpstr>
      <vt:lpstr>Arial</vt:lpstr>
      <vt:lpstr>Arial Black</vt:lpstr>
      <vt:lpstr>Calibri</vt:lpstr>
      <vt:lpstr>Calibri Light</vt:lpstr>
      <vt:lpstr>Magneto</vt:lpstr>
      <vt:lpstr>Symbol</vt:lpstr>
      <vt:lpstr>Times New Roman</vt:lpstr>
      <vt:lpstr>Office Theme</vt:lpstr>
      <vt:lpstr>Church</vt:lpstr>
      <vt:lpstr>Church Restoration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</dc:title>
  <dc:creator>admin</dc:creator>
  <cp:lastModifiedBy>admin</cp:lastModifiedBy>
  <cp:revision>10</cp:revision>
  <dcterms:created xsi:type="dcterms:W3CDTF">2015-10-02T22:07:42Z</dcterms:created>
  <dcterms:modified xsi:type="dcterms:W3CDTF">2015-10-25T12:13:57Z</dcterms:modified>
</cp:coreProperties>
</file>