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601"/>
    <a:srgbClr val="FEF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6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1766-62FD-425E-9AD9-6BD915A523B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endParaRPr lang="en-US" sz="1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15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agneto" panose="04030805050802020D02" pitchFamily="82" charset="0"/>
              </a:rPr>
              <a:t>Restoration</a:t>
            </a:r>
            <a:endParaRPr lang="en-US" sz="96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146852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7461"/>
            <a:ext cx="12364277" cy="4969565"/>
          </a:xfrm>
        </p:spPr>
        <p:txBody>
          <a:bodyPr>
            <a:norm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Psalm 51: 12  </a:t>
            </a:r>
            <a:endParaRPr lang="en-US" sz="70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Restore </a:t>
            </a: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to me the joy of your salvation,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and uphold me with a willing spirit.</a:t>
            </a:r>
          </a:p>
          <a:p>
            <a:endParaRPr lang="en-US" sz="70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7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 Next Step</a:t>
            </a:r>
            <a:r>
              <a:rPr lang="en-US" sz="7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US" sz="7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7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7056783"/>
          </a:xfrm>
        </p:spPr>
        <p:txBody>
          <a:bodyPr>
            <a:normAutofit/>
          </a:bodyPr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Calibri"/>
              </a:rPr>
              <a:t>You’re Capacity</a:t>
            </a:r>
            <a:r>
              <a:rPr lang="en-US" sz="4000" b="1" dirty="0">
                <a:solidFill>
                  <a:schemeClr val="bg1"/>
                </a:solidFill>
                <a:latin typeface="Times New Roman"/>
                <a:ea typeface="Calibri"/>
              </a:rPr>
              <a:t>– Verse 15, And to one he gave five talents, to another two, and to another one, to each according to his own ability; and immediately he went on a journey.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Ability and Availability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Why different, because he can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No questioning and comparing</a:t>
            </a:r>
          </a:p>
          <a:p>
            <a:pPr algn="l"/>
            <a:endParaRPr lang="en-US" sz="7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4400" b="1" dirty="0" smtClean="0">
                <a:solidFill>
                  <a:schemeClr val="bg1"/>
                </a:solidFill>
                <a:latin typeface="Times New Roman"/>
                <a:ea typeface="Calibri"/>
              </a:rPr>
              <a:t>You’re </a:t>
            </a:r>
            <a:r>
              <a:rPr lang="en-US" sz="4400" b="1" dirty="0">
                <a:solidFill>
                  <a:schemeClr val="bg1"/>
                </a:solidFill>
                <a:latin typeface="Times New Roman"/>
                <a:ea typeface="Calibri"/>
              </a:rPr>
              <a:t>Contribution</a:t>
            </a:r>
            <a:r>
              <a:rPr lang="en-US" sz="3600" b="1" dirty="0">
                <a:solidFill>
                  <a:schemeClr val="bg1"/>
                </a:solidFill>
                <a:latin typeface="Times New Roman"/>
                <a:ea typeface="Calibri"/>
              </a:rPr>
              <a:t> – Verses 16-19  Then he who had received the five talents went and traded with them, and made another five talents. 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ea typeface="Calibri"/>
              </a:rPr>
              <a:t> </a:t>
            </a:r>
            <a:r>
              <a:rPr lang="en-US" sz="3600" b="1" dirty="0">
                <a:solidFill>
                  <a:schemeClr val="bg1"/>
                </a:solidFill>
                <a:latin typeface="Times New Roman"/>
                <a:ea typeface="Calibri"/>
              </a:rPr>
              <a:t>And likewise he who </a:t>
            </a:r>
            <a:r>
              <a:rPr lang="en-US" sz="3600" b="1" i="1" dirty="0">
                <a:solidFill>
                  <a:schemeClr val="bg1"/>
                </a:solidFill>
                <a:latin typeface="Times New Roman"/>
                <a:ea typeface="Calibri"/>
              </a:rPr>
              <a:t>had received</a:t>
            </a:r>
            <a:r>
              <a:rPr lang="en-US" sz="3600" b="1" dirty="0">
                <a:solidFill>
                  <a:schemeClr val="bg1"/>
                </a:solidFill>
                <a:latin typeface="Times New Roman"/>
                <a:ea typeface="Calibri"/>
              </a:rPr>
              <a:t> two gained two more also. 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ea typeface="Calibri"/>
              </a:rPr>
              <a:t> </a:t>
            </a:r>
            <a:r>
              <a:rPr lang="en-US" sz="3600" b="1" dirty="0">
                <a:solidFill>
                  <a:schemeClr val="bg1"/>
                </a:solidFill>
                <a:latin typeface="Times New Roman"/>
                <a:ea typeface="Calibri"/>
              </a:rPr>
              <a:t>But he who had received one went and dug in the ground, and hid his lord’s money. 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ea typeface="Calibri"/>
              </a:rPr>
              <a:t> </a:t>
            </a:r>
            <a:r>
              <a:rPr lang="en-US" sz="3600" b="1" dirty="0">
                <a:solidFill>
                  <a:schemeClr val="bg1"/>
                </a:solidFill>
                <a:latin typeface="Times New Roman"/>
                <a:ea typeface="Calibri"/>
              </a:rPr>
              <a:t>After a long time the lord of those servants came and settled accounts with them.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100%  or nothing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All the master wanted was to do something.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3200" b="1" dirty="0">
                <a:solidFill>
                  <a:schemeClr val="bg1"/>
                </a:solidFill>
                <a:latin typeface="Times New Roman"/>
                <a:ea typeface="Calibri"/>
              </a:rPr>
              <a:t>No Excuses</a:t>
            </a:r>
          </a:p>
          <a:p>
            <a:pPr algn="l"/>
            <a:endParaRPr lang="en-US" sz="6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01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/>
              <a:buChar char=""/>
            </a:pPr>
            <a:r>
              <a:rPr lang="en-US" sz="5400" b="1" dirty="0">
                <a:solidFill>
                  <a:schemeClr val="bg1"/>
                </a:solidFill>
                <a:latin typeface="Times New Roman"/>
                <a:ea typeface="Calibri"/>
              </a:rPr>
              <a:t>You’re Compensation </a:t>
            </a:r>
            <a:r>
              <a:rPr lang="en-US" sz="4800" b="1" dirty="0">
                <a:solidFill>
                  <a:schemeClr val="bg1"/>
                </a:solidFill>
                <a:latin typeface="Times New Roman"/>
                <a:ea typeface="Calibri"/>
              </a:rPr>
              <a:t>– Verses 20-30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Calibri"/>
              </a:rPr>
              <a:t>Given more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Calibri"/>
              </a:rPr>
              <a:t>Taken Away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/>
              <a:buChar char="o"/>
            </a:pPr>
            <a:r>
              <a:rPr lang="en-US" sz="4800" b="1" dirty="0">
                <a:solidFill>
                  <a:schemeClr val="bg1"/>
                </a:solidFill>
                <a:latin typeface="Times New Roman"/>
                <a:ea typeface="Calibri"/>
              </a:rPr>
              <a:t>Darkness </a:t>
            </a:r>
          </a:p>
          <a:p>
            <a:pPr lvl="0" algn="l">
              <a:spcBef>
                <a:spcPts val="0"/>
              </a:spcBef>
              <a:spcAft>
                <a:spcPts val="1200"/>
              </a:spcAft>
            </a:pP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05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US" sz="54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question: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54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52501"/>
            <a:ext cx="12191999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Do </a:t>
            </a:r>
            <a:r>
              <a:rPr lang="en-US" sz="6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you want to be like Pharaoh King of Egypt?           </a:t>
            </a:r>
            <a:endParaRPr lang="en-US" sz="60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60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60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Jeremiah </a:t>
            </a:r>
            <a:r>
              <a:rPr lang="en-US" sz="60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46:17 </a:t>
            </a:r>
            <a:endParaRPr lang="en-US" sz="60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Pharaoh</a:t>
            </a:r>
            <a:r>
              <a:rPr lang="en-US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the king of Egypt, is a </a:t>
            </a:r>
            <a:r>
              <a:rPr lang="en-US" sz="4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loudmouth who </a:t>
            </a:r>
            <a:r>
              <a:rPr lang="en-US" sz="4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missed his opportunity!’</a:t>
            </a:r>
            <a:endParaRPr lang="en-US" sz="4000" dirty="0">
              <a:solidFill>
                <a:schemeClr val="bg1"/>
              </a:solidFill>
              <a:latin typeface="Aharoni" panose="02010803020104030203" pitchFamily="2" charset="-79"/>
              <a:ea typeface="Calibri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67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146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Church</vt:lpstr>
      <vt:lpstr>Church Restoration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</dc:title>
  <dc:creator>admin</dc:creator>
  <cp:lastModifiedBy>new pc</cp:lastModifiedBy>
  <cp:revision>11</cp:revision>
  <dcterms:created xsi:type="dcterms:W3CDTF">2015-10-02T22:07:42Z</dcterms:created>
  <dcterms:modified xsi:type="dcterms:W3CDTF">2015-10-31T11:51:36Z</dcterms:modified>
</cp:coreProperties>
</file>