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72A-FC61-4402-9B8F-7324EBBE73B2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5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72A-FC61-4402-9B8F-7324EBBE73B2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7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72A-FC61-4402-9B8F-7324EBBE73B2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23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72A-FC61-4402-9B8F-7324EBBE73B2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2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72A-FC61-4402-9B8F-7324EBBE73B2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6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72A-FC61-4402-9B8F-7324EBBE73B2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3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72A-FC61-4402-9B8F-7324EBBE73B2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72A-FC61-4402-9B8F-7324EBBE73B2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2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72A-FC61-4402-9B8F-7324EBBE73B2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9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72A-FC61-4402-9B8F-7324EBBE73B2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03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272A-FC61-4402-9B8F-7324EBBE73B2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8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4272A-FC61-4402-9B8F-7324EBBE73B2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DBC6F-979E-4C97-BCF1-7567AAE8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9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4724399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Arial Black" panose="020B0A04020102020204" pitchFamily="34" charset="0"/>
              </a:rPr>
              <a:t>Why Complaining is wrong!</a:t>
            </a:r>
            <a:br>
              <a:rPr lang="en-US" sz="7200" dirty="0">
                <a:latin typeface="Arial Black" panose="020B0A04020102020204" pitchFamily="34" charset="0"/>
              </a:rPr>
            </a:br>
            <a:endParaRPr lang="en-US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34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600200"/>
            <a:ext cx="8915400" cy="419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400" b="1" dirty="0" smtClean="0">
                <a:solidFill>
                  <a:srgbClr val="333333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Squelches the Plans of the Lord!</a:t>
            </a:r>
            <a:endParaRPr lang="en-US" sz="4400" b="1" dirty="0"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Jeremiah 29:11</a:t>
            </a:r>
            <a:r>
              <a:rPr lang="en-US" sz="2400" b="1" baseline="300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For I know the plans I have for you,” declares the </a:t>
            </a:r>
            <a:r>
              <a:rPr lang="en-US" sz="2400" b="1" cap="small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Lord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, “plans to prosper you and not to harm you, plans to give you hope and a future.</a:t>
            </a:r>
            <a:endParaRPr lang="en-US" sz="2400" b="1" dirty="0"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Ephesians 1:11 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In him we were also chosen, having been predestined according to the plan of him who works out everything in conformity with the purpose of his will,</a:t>
            </a:r>
            <a:endParaRPr lang="en-US" sz="24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753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4800" b="1" dirty="0">
                <a:latin typeface="Arial Black" panose="020B0A04020102020204" pitchFamily="34" charset="0"/>
              </a:rPr>
              <a:t>Separates the Fellowship of the Saints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000" b="1" dirty="0"/>
              <a:t>The Israelite’s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4000" b="1" dirty="0"/>
              <a:t>Red Sea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4000" b="1" dirty="0"/>
              <a:t>Manna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US" sz="4000" b="1" dirty="0"/>
              <a:t>Spies</a:t>
            </a:r>
          </a:p>
        </p:txBody>
      </p:sp>
    </p:spTree>
    <p:extLst>
      <p:ext uri="{BB962C8B-B14F-4D97-AF65-F5344CB8AC3E}">
        <p14:creationId xmlns:p14="http://schemas.microsoft.com/office/powerpoint/2010/main" val="606605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1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4800" dirty="0" smtClean="0">
                <a:solidFill>
                  <a:srgbClr val="333333"/>
                </a:solidFill>
                <a:effectLst/>
                <a:latin typeface="Arial Black" panose="020B0A04020102020204" pitchFamily="34" charset="0"/>
                <a:ea typeface="Calibri"/>
                <a:cs typeface="Times New Roman"/>
              </a:rPr>
              <a:t>Squashes the Walk of each Believer. </a:t>
            </a:r>
            <a:endParaRPr lang="en-US" sz="4800" dirty="0">
              <a:latin typeface="Arial Black" panose="020B0A04020102020204" pitchFamily="34" charset="0"/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Matthew 5:16 In the same way, let your light shine before others, that they may see your good deeds and glorify your Father in heaven.</a:t>
            </a:r>
            <a:endParaRPr lang="en-US" sz="2800" b="1" dirty="0">
              <a:ea typeface="Calibri"/>
              <a:cs typeface="Times New Roman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ourier New"/>
              <a:buChar char="o"/>
            </a:pPr>
            <a:r>
              <a:rPr lang="en-US" sz="28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Philippians 2:14-15 Do everything without grumbling or arguing, </a:t>
            </a:r>
            <a:r>
              <a:rPr lang="en-US" sz="2800" b="1" baseline="30000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so that you may become blameless and pure, “children of God without fault in a warped and crooked generation.” Then you will shine among them like stars in the sky</a:t>
            </a:r>
            <a:endParaRPr lang="en-US" sz="28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0554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219200"/>
            <a:ext cx="68504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What is your amount of </a:t>
            </a: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Complaining?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505200"/>
            <a:ext cx="8571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 Black" panose="020B0A04020102020204" pitchFamily="34" charset="0"/>
              </a:rPr>
              <a:t>1-Very Little                            5			10 All the TIME</a:t>
            </a:r>
            <a:endParaRPr lang="en-US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423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57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Courier New</vt:lpstr>
      <vt:lpstr>Symbol</vt:lpstr>
      <vt:lpstr>Times New Roman</vt:lpstr>
      <vt:lpstr>Office Theme</vt:lpstr>
      <vt:lpstr>Why Complaining is wrong!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Complaining is wrong!</dc:title>
  <dc:creator>mark</dc:creator>
  <cp:lastModifiedBy>admin</cp:lastModifiedBy>
  <cp:revision>2</cp:revision>
  <dcterms:created xsi:type="dcterms:W3CDTF">2015-11-14T16:40:03Z</dcterms:created>
  <dcterms:modified xsi:type="dcterms:W3CDTF">2015-11-15T02:55:09Z</dcterms:modified>
</cp:coreProperties>
</file>