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61" r:id="rId6"/>
    <p:sldId id="259" r:id="rId7"/>
    <p:sldId id="260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254" y="1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4272A-FC61-4402-9B8F-7324EBBE73B2}" type="datetimeFigureOut">
              <a:rPr lang="en-US" smtClean="0"/>
              <a:t>11/21/2015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DBC6F-979E-4C97-BCF1-7567AAE81D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1581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4272A-FC61-4402-9B8F-7324EBBE73B2}" type="datetimeFigureOut">
              <a:rPr lang="en-US" smtClean="0"/>
              <a:t>11/21/2015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DBC6F-979E-4C97-BCF1-7567AAE81D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0716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4272A-FC61-4402-9B8F-7324EBBE73B2}" type="datetimeFigureOut">
              <a:rPr lang="en-US" smtClean="0"/>
              <a:t>11/21/2015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DBC6F-979E-4C97-BCF1-7567AAE81D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4233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4272A-FC61-4402-9B8F-7324EBBE73B2}" type="datetimeFigureOut">
              <a:rPr lang="en-US" smtClean="0"/>
              <a:t>11/21/2015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DBC6F-979E-4C97-BCF1-7567AAE81D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3269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4272A-FC61-4402-9B8F-7324EBBE73B2}" type="datetimeFigureOut">
              <a:rPr lang="en-US" smtClean="0"/>
              <a:t>11/21/2015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DBC6F-979E-4C97-BCF1-7567AAE81D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267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4272A-FC61-4402-9B8F-7324EBBE73B2}" type="datetimeFigureOut">
              <a:rPr lang="en-US" smtClean="0"/>
              <a:t>11/21/2015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DBC6F-979E-4C97-BCF1-7567AAE81D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9339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4272A-FC61-4402-9B8F-7324EBBE73B2}" type="datetimeFigureOut">
              <a:rPr lang="en-US" smtClean="0"/>
              <a:t>11/21/2015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DBC6F-979E-4C97-BCF1-7567AAE81D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404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4272A-FC61-4402-9B8F-7324EBBE73B2}" type="datetimeFigureOut">
              <a:rPr lang="en-US" smtClean="0"/>
              <a:t>11/21/2015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DBC6F-979E-4C97-BCF1-7567AAE81D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64256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4272A-FC61-4402-9B8F-7324EBBE73B2}" type="datetimeFigureOut">
              <a:rPr lang="en-US" smtClean="0"/>
              <a:t>11/21/2015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DBC6F-979E-4C97-BCF1-7567AAE81D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6935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4272A-FC61-4402-9B8F-7324EBBE73B2}" type="datetimeFigureOut">
              <a:rPr lang="en-US" smtClean="0"/>
              <a:t>11/21/2015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DBC6F-979E-4C97-BCF1-7567AAE81D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5036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4272A-FC61-4402-9B8F-7324EBBE73B2}" type="datetimeFigureOut">
              <a:rPr lang="en-US" smtClean="0"/>
              <a:t>11/21/2015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DBC6F-979E-4C97-BCF1-7567AAE81D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283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C4272A-FC61-4402-9B8F-7324EBBE73B2}" type="datetimeFigureOut">
              <a:rPr lang="en-US" smtClean="0"/>
              <a:t>11/21/2015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9DBC6F-979E-4C97-BCF1-7567AAE81D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4918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66800"/>
            <a:ext cx="7772400" cy="4724399"/>
          </a:xfrm>
        </p:spPr>
        <p:txBody>
          <a:bodyPr>
            <a:normAutofit/>
          </a:bodyPr>
          <a:lstStyle/>
          <a:p>
            <a:r>
              <a:rPr lang="en-US" sz="7200" dirty="0">
                <a:latin typeface="Arial Black" panose="020B0A04020102020204" pitchFamily="34" charset="0"/>
              </a:rPr>
              <a:t>A life of thanksgiving is marked by:</a:t>
            </a:r>
            <a:r>
              <a:rPr lang="en-US" sz="7200" dirty="0">
                <a:latin typeface="Arial Black" panose="020B0A04020102020204" pitchFamily="34" charset="0"/>
              </a:rPr>
              <a:t/>
            </a:r>
            <a:br>
              <a:rPr lang="en-US" sz="7200" dirty="0">
                <a:latin typeface="Arial Black" panose="020B0A04020102020204" pitchFamily="34" charset="0"/>
              </a:rPr>
            </a:br>
            <a:endParaRPr lang="en-US" sz="72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33423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" y="1600200"/>
            <a:ext cx="8915400" cy="38161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/>
              <a:buChar char=""/>
            </a:pPr>
            <a:r>
              <a:rPr lang="en-US" sz="5400" b="1" dirty="0">
                <a:latin typeface="Times New Roman"/>
                <a:ea typeface="Times New Roman"/>
              </a:rPr>
              <a:t>Holiness</a:t>
            </a:r>
            <a:endParaRPr lang="en-US" sz="5400" b="1" dirty="0">
              <a:latin typeface="Times New Roman"/>
              <a:ea typeface="Calibri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Courier New"/>
              <a:buChar char="o"/>
            </a:pPr>
            <a:r>
              <a:rPr lang="en-US" sz="5400" b="1" dirty="0">
                <a:latin typeface="Times New Roman"/>
                <a:ea typeface="Times New Roman"/>
              </a:rPr>
              <a:t>Traits: tenderhearted mercy, kindness, humility, gentleness, and patience.</a:t>
            </a:r>
            <a:r>
              <a:rPr lang="en-US" sz="5400" b="1" baseline="30000" dirty="0">
                <a:latin typeface="Times New Roman"/>
                <a:ea typeface="Times New Roman"/>
              </a:rPr>
              <a:t> </a:t>
            </a:r>
            <a:endParaRPr lang="en-US" sz="5400" b="1" dirty="0">
              <a:latin typeface="Times New Roman"/>
              <a:ea typeface="Calibri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/>
              <a:buChar char=""/>
            </a:pPr>
            <a:endParaRPr lang="en-US" sz="2400" b="1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4475394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295400"/>
            <a:ext cx="914400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/>
              <a:buChar char=""/>
            </a:pPr>
            <a:r>
              <a:rPr lang="en-US" sz="5400" b="1" dirty="0">
                <a:latin typeface="Times New Roman"/>
                <a:ea typeface="Times New Roman"/>
              </a:rPr>
              <a:t>Forgiveness</a:t>
            </a:r>
            <a:endParaRPr lang="en-US" sz="5400" b="1" dirty="0">
              <a:latin typeface="Times New Roman"/>
              <a:ea typeface="Calibri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Courier New"/>
              <a:buChar char="o"/>
            </a:pPr>
            <a:r>
              <a:rPr lang="en-US" sz="5400" b="1" dirty="0">
                <a:latin typeface="Times New Roman"/>
                <a:ea typeface="Times New Roman"/>
              </a:rPr>
              <a:t>Don’t be two faced people</a:t>
            </a:r>
            <a:endParaRPr lang="en-US" sz="5400" b="1" dirty="0">
              <a:latin typeface="Times New Roman"/>
              <a:ea typeface="Calibri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Courier New"/>
              <a:buChar char="o"/>
            </a:pPr>
            <a:r>
              <a:rPr lang="en-US" sz="5400" b="1" dirty="0">
                <a:latin typeface="Times New Roman"/>
                <a:ea typeface="Times New Roman"/>
              </a:rPr>
              <a:t>Never going to forgive them</a:t>
            </a:r>
            <a:endParaRPr lang="en-US" sz="5400" b="1" dirty="0">
              <a:latin typeface="Times New Roman"/>
              <a:ea typeface="Calibri"/>
            </a:endParaRPr>
          </a:p>
          <a:p>
            <a:pPr marL="685800" lvl="0" indent="-685800">
              <a:buFont typeface="Arial" panose="020B0604020202020204" pitchFamily="34" charset="0"/>
              <a:buChar char="•"/>
            </a:pP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6066055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295400"/>
            <a:ext cx="9144000" cy="32008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/>
              <a:buChar char=""/>
            </a:pPr>
            <a:r>
              <a:rPr lang="en-US" sz="5400" b="1" dirty="0">
                <a:latin typeface="Times New Roman"/>
                <a:ea typeface="Times New Roman"/>
              </a:rPr>
              <a:t>Peacefulness</a:t>
            </a:r>
            <a:endParaRPr lang="en-US" sz="5400" b="1" dirty="0">
              <a:latin typeface="Times New Roman"/>
              <a:ea typeface="Calibri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Courier New"/>
              <a:buChar char="o"/>
            </a:pPr>
            <a:r>
              <a:rPr lang="en-US" sz="5400" b="1" dirty="0">
                <a:latin typeface="Times New Roman"/>
                <a:ea typeface="Times New Roman"/>
              </a:rPr>
              <a:t>Body is One </a:t>
            </a:r>
            <a:endParaRPr lang="en-US" sz="5400" b="1" dirty="0">
              <a:latin typeface="Times New Roman"/>
              <a:ea typeface="Calibri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Courier New"/>
              <a:buChar char="o"/>
            </a:pPr>
            <a:r>
              <a:rPr lang="en-US" sz="5400" b="1" dirty="0">
                <a:latin typeface="Times New Roman"/>
                <a:ea typeface="Times New Roman"/>
              </a:rPr>
              <a:t>Family is important</a:t>
            </a:r>
            <a:endParaRPr lang="en-US" sz="5400" b="1" dirty="0">
              <a:latin typeface="Times New Roman"/>
              <a:ea typeface="Calibri"/>
            </a:endParaRPr>
          </a:p>
          <a:p>
            <a:pPr marL="685800" lvl="0" indent="-685800">
              <a:buFont typeface="Arial" panose="020B0604020202020204" pitchFamily="34" charset="0"/>
              <a:buChar char="•"/>
            </a:pP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17375994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295400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/>
              <a:buChar char=""/>
            </a:pPr>
            <a:r>
              <a:rPr lang="en-US" sz="6000" b="1" dirty="0">
                <a:latin typeface="Times New Roman"/>
                <a:ea typeface="Times New Roman"/>
              </a:rPr>
              <a:t>Filled with His Message</a:t>
            </a:r>
            <a:endParaRPr lang="en-US" sz="6000" b="1" dirty="0">
              <a:latin typeface="Times New Roman"/>
              <a:ea typeface="Calibri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Courier New"/>
              <a:buChar char="o"/>
            </a:pPr>
            <a:r>
              <a:rPr lang="en-US" sz="6000" b="1" dirty="0">
                <a:latin typeface="Times New Roman"/>
                <a:ea typeface="Times New Roman"/>
              </a:rPr>
              <a:t>The whole Word</a:t>
            </a:r>
            <a:endParaRPr lang="en-US" sz="6000" b="1" dirty="0">
              <a:latin typeface="Times New Roman"/>
              <a:ea typeface="Calibri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Courier New"/>
              <a:buChar char="o"/>
            </a:pPr>
            <a:r>
              <a:rPr lang="en-US" sz="6000" b="1" dirty="0">
                <a:latin typeface="Times New Roman"/>
                <a:ea typeface="Times New Roman"/>
              </a:rPr>
              <a:t>It’s a fillings everyday</a:t>
            </a:r>
            <a:endParaRPr lang="en-US" sz="6000" b="1" dirty="0">
              <a:effectLst/>
              <a:latin typeface="Times New Roman"/>
              <a:ea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8720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066801"/>
            <a:ext cx="91440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/>
              <a:buChar char=""/>
            </a:pPr>
            <a:r>
              <a:rPr lang="en-US" sz="6000" b="1" dirty="0">
                <a:latin typeface="Times New Roman"/>
                <a:ea typeface="Times New Roman"/>
              </a:rPr>
              <a:t>Mouths that Praise God</a:t>
            </a:r>
            <a:endParaRPr lang="en-US" sz="6000" b="1" dirty="0">
              <a:latin typeface="Times New Roman"/>
              <a:ea typeface="Calibri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Courier New"/>
              <a:buChar char="o"/>
            </a:pPr>
            <a:r>
              <a:rPr lang="en-US" sz="6000" b="1" dirty="0">
                <a:latin typeface="Times New Roman"/>
                <a:ea typeface="Times New Roman"/>
              </a:rPr>
              <a:t>Heart worship</a:t>
            </a:r>
            <a:endParaRPr lang="en-US" sz="6000" b="1" dirty="0">
              <a:latin typeface="Times New Roman"/>
              <a:ea typeface="Calibri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Courier New"/>
              <a:buChar char="o"/>
            </a:pPr>
            <a:r>
              <a:rPr lang="en-US" sz="6000" b="1" dirty="0">
                <a:latin typeface="Times New Roman"/>
                <a:ea typeface="Times New Roman"/>
              </a:rPr>
              <a:t>Because you are His ambassador</a:t>
            </a:r>
            <a:endParaRPr lang="en-US" sz="6000" b="1" dirty="0">
              <a:effectLst/>
              <a:latin typeface="Times New Roman"/>
              <a:ea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105542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" y="990601"/>
            <a:ext cx="8534400" cy="39149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7200" b="1" dirty="0">
                <a:ea typeface="Times New Roman"/>
                <a:cs typeface="Times New Roman"/>
              </a:rPr>
              <a:t>Is your life marked by Thanksgiving or Bitterness?</a:t>
            </a:r>
            <a:endParaRPr lang="en-US" sz="72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2404239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72</Words>
  <Application>Microsoft Office PowerPoint</Application>
  <PresentationFormat>On-screen Show (4:3)</PresentationFormat>
  <Paragraphs>16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A life of thanksgiving is marked by: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Why Complaining is wrong!</dc:title>
  <dc:creator>mark</dc:creator>
  <cp:lastModifiedBy>new pc</cp:lastModifiedBy>
  <cp:revision>3</cp:revision>
  <dcterms:created xsi:type="dcterms:W3CDTF">2015-11-14T16:40:03Z</dcterms:created>
  <dcterms:modified xsi:type="dcterms:W3CDTF">2015-11-22T03:26:56Z</dcterms:modified>
</cp:coreProperties>
</file>