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CC1E1A-D457-4362-84BB-D35D0F9FB2A1}"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71DB3-771F-4021-AB76-08308E723B6D}" type="slidenum">
              <a:rPr lang="en-US" smtClean="0"/>
              <a:t>‹#›</a:t>
            </a:fld>
            <a:endParaRPr lang="en-US"/>
          </a:p>
        </p:txBody>
      </p:sp>
    </p:spTree>
    <p:extLst>
      <p:ext uri="{BB962C8B-B14F-4D97-AF65-F5344CB8AC3E}">
        <p14:creationId xmlns:p14="http://schemas.microsoft.com/office/powerpoint/2010/main" val="318368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CC1E1A-D457-4362-84BB-D35D0F9FB2A1}"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71DB3-771F-4021-AB76-08308E723B6D}" type="slidenum">
              <a:rPr lang="en-US" smtClean="0"/>
              <a:t>‹#›</a:t>
            </a:fld>
            <a:endParaRPr lang="en-US"/>
          </a:p>
        </p:txBody>
      </p:sp>
    </p:spTree>
    <p:extLst>
      <p:ext uri="{BB962C8B-B14F-4D97-AF65-F5344CB8AC3E}">
        <p14:creationId xmlns:p14="http://schemas.microsoft.com/office/powerpoint/2010/main" val="1847528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CC1E1A-D457-4362-84BB-D35D0F9FB2A1}"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71DB3-771F-4021-AB76-08308E723B6D}" type="slidenum">
              <a:rPr lang="en-US" smtClean="0"/>
              <a:t>‹#›</a:t>
            </a:fld>
            <a:endParaRPr lang="en-US"/>
          </a:p>
        </p:txBody>
      </p:sp>
    </p:spTree>
    <p:extLst>
      <p:ext uri="{BB962C8B-B14F-4D97-AF65-F5344CB8AC3E}">
        <p14:creationId xmlns:p14="http://schemas.microsoft.com/office/powerpoint/2010/main" val="394465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CC1E1A-D457-4362-84BB-D35D0F9FB2A1}"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71DB3-771F-4021-AB76-08308E723B6D}" type="slidenum">
              <a:rPr lang="en-US" smtClean="0"/>
              <a:t>‹#›</a:t>
            </a:fld>
            <a:endParaRPr lang="en-US"/>
          </a:p>
        </p:txBody>
      </p:sp>
    </p:spTree>
    <p:extLst>
      <p:ext uri="{BB962C8B-B14F-4D97-AF65-F5344CB8AC3E}">
        <p14:creationId xmlns:p14="http://schemas.microsoft.com/office/powerpoint/2010/main" val="920996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CC1E1A-D457-4362-84BB-D35D0F9FB2A1}"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71DB3-771F-4021-AB76-08308E723B6D}" type="slidenum">
              <a:rPr lang="en-US" smtClean="0"/>
              <a:t>‹#›</a:t>
            </a:fld>
            <a:endParaRPr lang="en-US"/>
          </a:p>
        </p:txBody>
      </p:sp>
    </p:spTree>
    <p:extLst>
      <p:ext uri="{BB962C8B-B14F-4D97-AF65-F5344CB8AC3E}">
        <p14:creationId xmlns:p14="http://schemas.microsoft.com/office/powerpoint/2010/main" val="1574568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CC1E1A-D457-4362-84BB-D35D0F9FB2A1}" type="datetimeFigureOut">
              <a:rPr lang="en-US" smtClean="0"/>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F71DB3-771F-4021-AB76-08308E723B6D}" type="slidenum">
              <a:rPr lang="en-US" smtClean="0"/>
              <a:t>‹#›</a:t>
            </a:fld>
            <a:endParaRPr lang="en-US"/>
          </a:p>
        </p:txBody>
      </p:sp>
    </p:spTree>
    <p:extLst>
      <p:ext uri="{BB962C8B-B14F-4D97-AF65-F5344CB8AC3E}">
        <p14:creationId xmlns:p14="http://schemas.microsoft.com/office/powerpoint/2010/main" val="770783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CC1E1A-D457-4362-84BB-D35D0F9FB2A1}" type="datetimeFigureOut">
              <a:rPr lang="en-US" smtClean="0"/>
              <a:t>12/5/2015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F71DB3-771F-4021-AB76-08308E723B6D}" type="slidenum">
              <a:rPr lang="en-US" smtClean="0"/>
              <a:t>‹#›</a:t>
            </a:fld>
            <a:endParaRPr lang="en-US"/>
          </a:p>
        </p:txBody>
      </p:sp>
    </p:spTree>
    <p:extLst>
      <p:ext uri="{BB962C8B-B14F-4D97-AF65-F5344CB8AC3E}">
        <p14:creationId xmlns:p14="http://schemas.microsoft.com/office/powerpoint/2010/main" val="2073352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CC1E1A-D457-4362-84BB-D35D0F9FB2A1}" type="datetimeFigureOut">
              <a:rPr lang="en-US" smtClean="0"/>
              <a:t>12/5/2015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F71DB3-771F-4021-AB76-08308E723B6D}" type="slidenum">
              <a:rPr lang="en-US" smtClean="0"/>
              <a:t>‹#›</a:t>
            </a:fld>
            <a:endParaRPr lang="en-US"/>
          </a:p>
        </p:txBody>
      </p:sp>
    </p:spTree>
    <p:extLst>
      <p:ext uri="{BB962C8B-B14F-4D97-AF65-F5344CB8AC3E}">
        <p14:creationId xmlns:p14="http://schemas.microsoft.com/office/powerpoint/2010/main" val="2192262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CC1E1A-D457-4362-84BB-D35D0F9FB2A1}" type="datetimeFigureOut">
              <a:rPr lang="en-US" smtClean="0"/>
              <a:t>12/5/2015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F71DB3-771F-4021-AB76-08308E723B6D}" type="slidenum">
              <a:rPr lang="en-US" smtClean="0"/>
              <a:t>‹#›</a:t>
            </a:fld>
            <a:endParaRPr lang="en-US"/>
          </a:p>
        </p:txBody>
      </p:sp>
    </p:spTree>
    <p:extLst>
      <p:ext uri="{BB962C8B-B14F-4D97-AF65-F5344CB8AC3E}">
        <p14:creationId xmlns:p14="http://schemas.microsoft.com/office/powerpoint/2010/main" val="1395527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CC1E1A-D457-4362-84BB-D35D0F9FB2A1}" type="datetimeFigureOut">
              <a:rPr lang="en-US" smtClean="0"/>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F71DB3-771F-4021-AB76-08308E723B6D}" type="slidenum">
              <a:rPr lang="en-US" smtClean="0"/>
              <a:t>‹#›</a:t>
            </a:fld>
            <a:endParaRPr lang="en-US"/>
          </a:p>
        </p:txBody>
      </p:sp>
    </p:spTree>
    <p:extLst>
      <p:ext uri="{BB962C8B-B14F-4D97-AF65-F5344CB8AC3E}">
        <p14:creationId xmlns:p14="http://schemas.microsoft.com/office/powerpoint/2010/main" val="66667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CC1E1A-D457-4362-84BB-D35D0F9FB2A1}" type="datetimeFigureOut">
              <a:rPr lang="en-US" smtClean="0"/>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F71DB3-771F-4021-AB76-08308E723B6D}" type="slidenum">
              <a:rPr lang="en-US" smtClean="0"/>
              <a:t>‹#›</a:t>
            </a:fld>
            <a:endParaRPr lang="en-US"/>
          </a:p>
        </p:txBody>
      </p:sp>
    </p:spTree>
    <p:extLst>
      <p:ext uri="{BB962C8B-B14F-4D97-AF65-F5344CB8AC3E}">
        <p14:creationId xmlns:p14="http://schemas.microsoft.com/office/powerpoint/2010/main" val="2181436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CC1E1A-D457-4362-84BB-D35D0F9FB2A1}" type="datetimeFigureOut">
              <a:rPr lang="en-US" smtClean="0"/>
              <a:t>12/5/2015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F71DB3-771F-4021-AB76-08308E723B6D}" type="slidenum">
              <a:rPr lang="en-US" smtClean="0"/>
              <a:t>‹#›</a:t>
            </a:fld>
            <a:endParaRPr lang="en-US"/>
          </a:p>
        </p:txBody>
      </p:sp>
    </p:spTree>
    <p:extLst>
      <p:ext uri="{BB962C8B-B14F-4D97-AF65-F5344CB8AC3E}">
        <p14:creationId xmlns:p14="http://schemas.microsoft.com/office/powerpoint/2010/main" val="1837545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noAutofit/>
          </a:bodyPr>
          <a:lstStyle/>
          <a:p>
            <a:r>
              <a:rPr lang="en-US" sz="9600" dirty="0" smtClean="0">
                <a:solidFill>
                  <a:schemeClr val="bg1"/>
                </a:solidFill>
                <a:latin typeface="AR BLANCA" panose="02000000000000000000" pitchFamily="2" charset="0"/>
              </a:rPr>
              <a:t>Joy of John</a:t>
            </a:r>
            <a:endParaRPr lang="en-US" sz="9600" dirty="0">
              <a:solidFill>
                <a:schemeClr val="bg1"/>
              </a:solidFill>
              <a:latin typeface="AR BLANCA" panose="02000000000000000000" pitchFamily="2"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286000"/>
            <a:ext cx="5181600" cy="3976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904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507662"/>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en-US" sz="6600" dirty="0" smtClean="0">
                <a:solidFill>
                  <a:schemeClr val="bg1"/>
                </a:solidFill>
                <a:effectLst/>
                <a:latin typeface="Times New Roman"/>
                <a:ea typeface="Calibri"/>
                <a:cs typeface="Times New Roman"/>
              </a:rPr>
              <a:t>Joy for Parents</a:t>
            </a:r>
            <a:endParaRPr lang="en-US" sz="6600" dirty="0">
              <a:solidFill>
                <a:schemeClr val="bg1"/>
              </a:solidFill>
              <a:ea typeface="Calibri"/>
              <a:cs typeface="Times New Roman"/>
            </a:endParaRPr>
          </a:p>
          <a:p>
            <a:pPr marL="742950" marR="0" lvl="1" indent="-285750">
              <a:lnSpc>
                <a:spcPct val="115000"/>
              </a:lnSpc>
              <a:spcBef>
                <a:spcPts val="0"/>
              </a:spcBef>
              <a:spcAft>
                <a:spcPts val="0"/>
              </a:spcAft>
              <a:buFont typeface="Courier New"/>
              <a:buChar char="o"/>
            </a:pPr>
            <a:r>
              <a:rPr lang="en-US" sz="6000" b="1" dirty="0" smtClean="0">
                <a:solidFill>
                  <a:schemeClr val="bg1"/>
                </a:solidFill>
                <a:effectLst/>
                <a:latin typeface="Times New Roman"/>
                <a:ea typeface="Calibri"/>
                <a:cs typeface="Times New Roman"/>
              </a:rPr>
              <a:t>Luke 1:14</a:t>
            </a:r>
            <a:endParaRPr lang="en-US" sz="6000" b="1" dirty="0">
              <a:solidFill>
                <a:schemeClr val="bg1"/>
              </a:solidFill>
              <a:ea typeface="Calibri"/>
              <a:cs typeface="Times New Roman"/>
            </a:endParaRPr>
          </a:p>
          <a:p>
            <a:pPr marL="1143000" marR="0" lvl="2" indent="-228600">
              <a:lnSpc>
                <a:spcPct val="115000"/>
              </a:lnSpc>
              <a:spcBef>
                <a:spcPts val="0"/>
              </a:spcBef>
              <a:spcAft>
                <a:spcPts val="1000"/>
              </a:spcAft>
              <a:buFont typeface="Wingdings"/>
              <a:buChar char=""/>
            </a:pPr>
            <a:r>
              <a:rPr lang="en-US" sz="6000" b="1" dirty="0" smtClean="0">
                <a:solidFill>
                  <a:schemeClr val="bg1"/>
                </a:solidFill>
                <a:effectLst/>
                <a:latin typeface="Times New Roman"/>
                <a:ea typeface="Calibri"/>
                <a:cs typeface="Times New Roman"/>
              </a:rPr>
              <a:t>And you will have joy and gladness, and many will rejoice at his birth,</a:t>
            </a:r>
            <a:endParaRPr lang="en-US" sz="6000" b="1" dirty="0">
              <a:solidFill>
                <a:schemeClr val="bg1"/>
              </a:solidFill>
              <a:ea typeface="Calibri"/>
              <a:cs typeface="Times New Roman"/>
            </a:endParaRPr>
          </a:p>
        </p:txBody>
      </p:sp>
    </p:spTree>
    <p:extLst>
      <p:ext uri="{BB962C8B-B14F-4D97-AF65-F5344CB8AC3E}">
        <p14:creationId xmlns:p14="http://schemas.microsoft.com/office/powerpoint/2010/main" val="1663107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067800" cy="6994222"/>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en-US" sz="6000" dirty="0" smtClean="0">
                <a:solidFill>
                  <a:schemeClr val="bg1"/>
                </a:solidFill>
                <a:effectLst/>
                <a:latin typeface="Times New Roman"/>
                <a:ea typeface="Calibri"/>
                <a:cs typeface="Times New Roman"/>
              </a:rPr>
              <a:t>Joy in the Womb</a:t>
            </a:r>
            <a:endParaRPr lang="en-US" sz="6000" dirty="0">
              <a:solidFill>
                <a:schemeClr val="bg1"/>
              </a:solidFill>
              <a:ea typeface="Calibri"/>
              <a:cs typeface="Times New Roman"/>
            </a:endParaRPr>
          </a:p>
          <a:p>
            <a:pPr marL="742950" marR="0" lvl="1" indent="-285750">
              <a:lnSpc>
                <a:spcPct val="115000"/>
              </a:lnSpc>
              <a:spcBef>
                <a:spcPts val="0"/>
              </a:spcBef>
              <a:spcAft>
                <a:spcPts val="0"/>
              </a:spcAft>
              <a:buFont typeface="Courier New"/>
              <a:buChar char="o"/>
            </a:pPr>
            <a:r>
              <a:rPr lang="en-US" sz="6000" dirty="0" smtClean="0">
                <a:solidFill>
                  <a:schemeClr val="bg1"/>
                </a:solidFill>
                <a:effectLst/>
                <a:latin typeface="Times New Roman"/>
                <a:ea typeface="Calibri"/>
                <a:cs typeface="Times New Roman"/>
              </a:rPr>
              <a:t>Luke 1:44</a:t>
            </a:r>
            <a:endParaRPr lang="en-US" sz="6000" dirty="0">
              <a:solidFill>
                <a:schemeClr val="bg1"/>
              </a:solidFill>
              <a:ea typeface="Calibri"/>
              <a:cs typeface="Times New Roman"/>
            </a:endParaRPr>
          </a:p>
          <a:p>
            <a:pPr marL="1143000" marR="0" lvl="2" indent="-228600">
              <a:lnSpc>
                <a:spcPct val="115000"/>
              </a:lnSpc>
              <a:spcBef>
                <a:spcPts val="0"/>
              </a:spcBef>
              <a:spcAft>
                <a:spcPts val="1000"/>
              </a:spcAft>
              <a:buFont typeface="Wingdings"/>
              <a:buChar char=""/>
            </a:pPr>
            <a:r>
              <a:rPr lang="en-US" sz="5400" b="1" dirty="0" smtClean="0">
                <a:solidFill>
                  <a:schemeClr val="bg1"/>
                </a:solidFill>
                <a:effectLst/>
                <a:latin typeface="Times New Roman"/>
                <a:ea typeface="Calibri"/>
                <a:cs typeface="Times New Roman"/>
              </a:rPr>
              <a:t>For behold, when the sound of your greeting came to my ears, the baby in my womb leaped for joy.</a:t>
            </a:r>
            <a:endParaRPr lang="en-US" sz="5400" b="1" dirty="0">
              <a:solidFill>
                <a:schemeClr val="bg1"/>
              </a:solidFill>
              <a:ea typeface="Calibri"/>
              <a:cs typeface="Times New Roman"/>
            </a:endParaRPr>
          </a:p>
        </p:txBody>
      </p:sp>
    </p:spTree>
    <p:extLst>
      <p:ext uri="{BB962C8B-B14F-4D97-AF65-F5344CB8AC3E}">
        <p14:creationId xmlns:p14="http://schemas.microsoft.com/office/powerpoint/2010/main" val="3765303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2197"/>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en-US" sz="3200" b="1" dirty="0" smtClean="0">
                <a:solidFill>
                  <a:schemeClr val="bg1"/>
                </a:solidFill>
                <a:effectLst/>
                <a:latin typeface="Times New Roman"/>
                <a:ea typeface="Calibri"/>
                <a:cs typeface="Times New Roman"/>
              </a:rPr>
              <a:t>Joy of the job</a:t>
            </a:r>
            <a:endParaRPr lang="en-US" sz="3200" b="1" dirty="0">
              <a:solidFill>
                <a:schemeClr val="bg1"/>
              </a:solidFill>
              <a:ea typeface="Calibri"/>
              <a:cs typeface="Times New Roman"/>
            </a:endParaRPr>
          </a:p>
          <a:p>
            <a:pPr marL="742950" marR="0" lvl="1" indent="-285750">
              <a:lnSpc>
                <a:spcPct val="115000"/>
              </a:lnSpc>
              <a:spcBef>
                <a:spcPts val="0"/>
              </a:spcBef>
              <a:spcAft>
                <a:spcPts val="0"/>
              </a:spcAft>
              <a:buFont typeface="Courier New"/>
              <a:buChar char="o"/>
            </a:pPr>
            <a:r>
              <a:rPr lang="en-US" sz="3200" b="1" dirty="0" smtClean="0">
                <a:solidFill>
                  <a:schemeClr val="bg1"/>
                </a:solidFill>
                <a:effectLst/>
                <a:latin typeface="Times New Roman"/>
                <a:ea typeface="Calibri"/>
                <a:cs typeface="Times New Roman"/>
              </a:rPr>
              <a:t>Luke 1:15-17</a:t>
            </a:r>
            <a:endParaRPr lang="en-US" sz="3200" b="1" dirty="0">
              <a:solidFill>
                <a:schemeClr val="bg1"/>
              </a:solidFill>
              <a:ea typeface="Calibri"/>
              <a:cs typeface="Times New Roman"/>
            </a:endParaRPr>
          </a:p>
          <a:p>
            <a:pPr marL="1143000" marR="0" lvl="2" indent="-228600">
              <a:lnSpc>
                <a:spcPct val="115000"/>
              </a:lnSpc>
              <a:spcBef>
                <a:spcPts val="0"/>
              </a:spcBef>
              <a:spcAft>
                <a:spcPts val="1000"/>
              </a:spcAft>
              <a:buFont typeface="Wingdings"/>
              <a:buChar char=""/>
            </a:pPr>
            <a:r>
              <a:rPr lang="en-US" sz="3200" b="1" dirty="0" smtClean="0">
                <a:solidFill>
                  <a:schemeClr val="bg1"/>
                </a:solidFill>
                <a:effectLst/>
                <a:latin typeface="Times New Roman"/>
                <a:ea typeface="Calibri"/>
                <a:cs typeface="Times New Roman"/>
              </a:rPr>
              <a:t>for he will be great before the Lord. And he must not drink wine or strong drink, and he will be filled with the Holy Spirit, even from his mother's womb. </a:t>
            </a:r>
            <a:r>
              <a:rPr lang="en-US" sz="3200" b="1" baseline="30000" dirty="0" smtClean="0">
                <a:solidFill>
                  <a:schemeClr val="bg1"/>
                </a:solidFill>
                <a:effectLst/>
                <a:latin typeface="Times New Roman"/>
                <a:ea typeface="Calibri"/>
                <a:cs typeface="Times New Roman"/>
              </a:rPr>
              <a:t>16 </a:t>
            </a:r>
            <a:r>
              <a:rPr lang="en-US" sz="3200" b="1" dirty="0" smtClean="0">
                <a:solidFill>
                  <a:schemeClr val="bg1"/>
                </a:solidFill>
                <a:effectLst/>
                <a:latin typeface="Times New Roman"/>
                <a:ea typeface="Calibri"/>
                <a:cs typeface="Times New Roman"/>
              </a:rPr>
              <a:t>And he will turn many of the children of Israel to the Lord their God, </a:t>
            </a:r>
            <a:r>
              <a:rPr lang="en-US" sz="3200" b="1" baseline="30000" dirty="0" smtClean="0">
                <a:solidFill>
                  <a:schemeClr val="bg1"/>
                </a:solidFill>
                <a:effectLst/>
                <a:latin typeface="Times New Roman"/>
                <a:ea typeface="Calibri"/>
                <a:cs typeface="Times New Roman"/>
              </a:rPr>
              <a:t>17 </a:t>
            </a:r>
            <a:r>
              <a:rPr lang="en-US" sz="3200" b="1" dirty="0" smtClean="0">
                <a:solidFill>
                  <a:schemeClr val="bg1"/>
                </a:solidFill>
                <a:effectLst/>
                <a:latin typeface="Times New Roman"/>
                <a:ea typeface="Calibri"/>
                <a:cs typeface="Times New Roman"/>
              </a:rPr>
              <a:t>and he will go before him in the spirit and power of Elijah, to turn the hearts of the fathers to the children, and the disobedient to the wisdom of the just, to make ready for the Lord a people prepared.”</a:t>
            </a:r>
            <a:endParaRPr lang="en-US" sz="3200" b="1" dirty="0">
              <a:solidFill>
                <a:schemeClr val="bg1"/>
              </a:solidFill>
              <a:ea typeface="Calibri"/>
              <a:cs typeface="Times New Roman"/>
            </a:endParaRPr>
          </a:p>
        </p:txBody>
      </p:sp>
    </p:spTree>
    <p:extLst>
      <p:ext uri="{BB962C8B-B14F-4D97-AF65-F5344CB8AC3E}">
        <p14:creationId xmlns:p14="http://schemas.microsoft.com/office/powerpoint/2010/main" val="168653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9067800" cy="5472267"/>
          </a:xfrm>
          <a:prstGeom prst="rect">
            <a:avLst/>
          </a:prstGeom>
        </p:spPr>
        <p:txBody>
          <a:bodyPr wrap="square">
            <a:spAutoFit/>
          </a:bodyPr>
          <a:lstStyle/>
          <a:p>
            <a:pPr marL="742950" marR="0" lvl="1" indent="-285750">
              <a:lnSpc>
                <a:spcPct val="115000"/>
              </a:lnSpc>
              <a:spcBef>
                <a:spcPts val="0"/>
              </a:spcBef>
              <a:spcAft>
                <a:spcPts val="0"/>
              </a:spcAft>
              <a:buFont typeface="Courier New"/>
              <a:buChar char="o"/>
            </a:pPr>
            <a:r>
              <a:rPr lang="en-US" sz="4000" dirty="0" smtClean="0">
                <a:solidFill>
                  <a:schemeClr val="bg1"/>
                </a:solidFill>
                <a:effectLst/>
                <a:latin typeface="Times New Roman"/>
                <a:ea typeface="Calibri"/>
                <a:cs typeface="Times New Roman"/>
              </a:rPr>
              <a:t>John 1:29-34 </a:t>
            </a:r>
            <a:endParaRPr lang="en-US" sz="4000" dirty="0">
              <a:solidFill>
                <a:schemeClr val="bg1"/>
              </a:solidFill>
              <a:ea typeface="Calibri"/>
              <a:cs typeface="Times New Roman"/>
            </a:endParaRPr>
          </a:p>
          <a:p>
            <a:pPr marL="1143000" marR="0" lvl="2" indent="-228600">
              <a:lnSpc>
                <a:spcPct val="115000"/>
              </a:lnSpc>
              <a:spcBef>
                <a:spcPts val="0"/>
              </a:spcBef>
              <a:spcAft>
                <a:spcPts val="1000"/>
              </a:spcAft>
              <a:buFont typeface="Wingdings"/>
              <a:buChar char=""/>
            </a:pPr>
            <a:r>
              <a:rPr lang="en-US" sz="2400" b="1" dirty="0" smtClean="0">
                <a:solidFill>
                  <a:schemeClr val="bg1"/>
                </a:solidFill>
                <a:effectLst/>
                <a:latin typeface="Times New Roman"/>
                <a:ea typeface="Calibri"/>
                <a:cs typeface="Times New Roman"/>
              </a:rPr>
              <a:t>Behold, the Lamb of God, who takes away the sin of the world! </a:t>
            </a:r>
            <a:r>
              <a:rPr lang="en-US" sz="2400" b="1" baseline="30000" dirty="0" smtClean="0">
                <a:solidFill>
                  <a:schemeClr val="bg1"/>
                </a:solidFill>
                <a:effectLst/>
                <a:latin typeface="Times New Roman"/>
                <a:ea typeface="Calibri"/>
                <a:cs typeface="Times New Roman"/>
              </a:rPr>
              <a:t> </a:t>
            </a:r>
            <a:r>
              <a:rPr lang="en-US" sz="2400" b="1" dirty="0" smtClean="0">
                <a:solidFill>
                  <a:schemeClr val="bg1"/>
                </a:solidFill>
                <a:effectLst/>
                <a:latin typeface="Times New Roman"/>
                <a:ea typeface="Calibri"/>
                <a:cs typeface="Times New Roman"/>
              </a:rPr>
              <a:t>This is he of whom I said, ‘After me comes a man who ranks before me, because he was before me.’ </a:t>
            </a:r>
            <a:r>
              <a:rPr lang="en-US" sz="2400" b="1" baseline="30000" dirty="0" smtClean="0">
                <a:solidFill>
                  <a:schemeClr val="bg1"/>
                </a:solidFill>
                <a:effectLst/>
                <a:latin typeface="Times New Roman"/>
                <a:ea typeface="Calibri"/>
                <a:cs typeface="Times New Roman"/>
              </a:rPr>
              <a:t>31 </a:t>
            </a:r>
            <a:r>
              <a:rPr lang="en-US" sz="2400" b="1" dirty="0" smtClean="0">
                <a:solidFill>
                  <a:schemeClr val="bg1"/>
                </a:solidFill>
                <a:effectLst/>
                <a:latin typeface="Times New Roman"/>
                <a:ea typeface="Calibri"/>
                <a:cs typeface="Times New Roman"/>
              </a:rPr>
              <a:t>I myself did not know him, but for this purpose I came baptizing with water, that he might be revealed to Israel.” </a:t>
            </a:r>
            <a:r>
              <a:rPr lang="en-US" sz="2400" b="1" baseline="30000" dirty="0" smtClean="0">
                <a:solidFill>
                  <a:schemeClr val="bg1"/>
                </a:solidFill>
                <a:effectLst/>
                <a:latin typeface="Times New Roman"/>
                <a:ea typeface="Calibri"/>
                <a:cs typeface="Times New Roman"/>
              </a:rPr>
              <a:t>32 </a:t>
            </a:r>
            <a:r>
              <a:rPr lang="en-US" sz="2400" b="1" dirty="0" smtClean="0">
                <a:solidFill>
                  <a:schemeClr val="bg1"/>
                </a:solidFill>
                <a:effectLst/>
                <a:latin typeface="Times New Roman"/>
                <a:ea typeface="Calibri"/>
                <a:cs typeface="Times New Roman"/>
              </a:rPr>
              <a:t>And John bore witness: “I saw the Spirit descend from heaven like a dove, and it remained on him. </a:t>
            </a:r>
            <a:r>
              <a:rPr lang="en-US" sz="2400" b="1" baseline="30000" dirty="0" smtClean="0">
                <a:solidFill>
                  <a:schemeClr val="bg1"/>
                </a:solidFill>
                <a:effectLst/>
                <a:latin typeface="Times New Roman"/>
                <a:ea typeface="Calibri"/>
                <a:cs typeface="Times New Roman"/>
              </a:rPr>
              <a:t>33 </a:t>
            </a:r>
            <a:r>
              <a:rPr lang="en-US" sz="2400" b="1" dirty="0" smtClean="0">
                <a:solidFill>
                  <a:schemeClr val="bg1"/>
                </a:solidFill>
                <a:effectLst/>
                <a:latin typeface="Times New Roman"/>
                <a:ea typeface="Calibri"/>
                <a:cs typeface="Times New Roman"/>
              </a:rPr>
              <a:t>I myself did not know him, but he who sent me to baptize with water said to me, ‘He on whom you see the Spirit descend and remain, this is he who baptizes with the Holy Spirit.’ </a:t>
            </a:r>
            <a:r>
              <a:rPr lang="en-US" sz="2400" b="1" baseline="30000" dirty="0" smtClean="0">
                <a:solidFill>
                  <a:schemeClr val="bg1"/>
                </a:solidFill>
                <a:effectLst/>
                <a:latin typeface="Times New Roman"/>
                <a:ea typeface="Calibri"/>
                <a:cs typeface="Times New Roman"/>
              </a:rPr>
              <a:t>34 </a:t>
            </a:r>
            <a:r>
              <a:rPr lang="en-US" sz="2400" b="1" dirty="0" smtClean="0">
                <a:solidFill>
                  <a:schemeClr val="bg1"/>
                </a:solidFill>
                <a:effectLst/>
                <a:latin typeface="Times New Roman"/>
                <a:ea typeface="Calibri"/>
                <a:cs typeface="Times New Roman"/>
              </a:rPr>
              <a:t>And I have seen and have borne witness that this is the Son of God.”</a:t>
            </a:r>
            <a:endParaRPr lang="en-US" sz="2400" b="1" dirty="0">
              <a:solidFill>
                <a:schemeClr val="bg1"/>
              </a:solidFill>
              <a:ea typeface="Calibri"/>
              <a:cs typeface="Times New Roman"/>
            </a:endParaRPr>
          </a:p>
        </p:txBody>
      </p:sp>
    </p:spTree>
    <p:extLst>
      <p:ext uri="{BB962C8B-B14F-4D97-AF65-F5344CB8AC3E}">
        <p14:creationId xmlns:p14="http://schemas.microsoft.com/office/powerpoint/2010/main" val="1533837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9067800" cy="5450723"/>
          </a:xfrm>
          <a:prstGeom prst="rect">
            <a:avLst/>
          </a:prstGeom>
        </p:spPr>
        <p:txBody>
          <a:bodyPr wrap="square">
            <a:spAutoFit/>
          </a:bodyPr>
          <a:lstStyle/>
          <a:p>
            <a:pPr marL="742950" marR="0" lvl="1" indent="-285750">
              <a:lnSpc>
                <a:spcPct val="115000"/>
              </a:lnSpc>
              <a:spcBef>
                <a:spcPts val="0"/>
              </a:spcBef>
              <a:spcAft>
                <a:spcPts val="0"/>
              </a:spcAft>
              <a:buFont typeface="Courier New"/>
              <a:buChar char="o"/>
            </a:pPr>
            <a:r>
              <a:rPr lang="en-US" sz="2800" dirty="0" smtClean="0">
                <a:solidFill>
                  <a:schemeClr val="bg1"/>
                </a:solidFill>
                <a:effectLst/>
                <a:latin typeface="Times New Roman" panose="02020603050405020304" pitchFamily="18" charset="0"/>
                <a:ea typeface="Calibri"/>
                <a:cs typeface="Times New Roman" panose="02020603050405020304" pitchFamily="18" charset="0"/>
              </a:rPr>
              <a:t>Matthew 11:3-6</a:t>
            </a:r>
            <a:endParaRPr lang="en-US" sz="2800" dirty="0">
              <a:solidFill>
                <a:schemeClr val="bg1"/>
              </a:solidFill>
              <a:latin typeface="Times New Roman" panose="02020603050405020304" pitchFamily="18" charset="0"/>
              <a:ea typeface="Calibri"/>
              <a:cs typeface="Times New Roman" panose="02020603050405020304" pitchFamily="18" charset="0"/>
            </a:endParaRPr>
          </a:p>
          <a:p>
            <a:r>
              <a:rPr lang="en-US" sz="3600" dirty="0" smtClean="0">
                <a:solidFill>
                  <a:schemeClr val="bg1"/>
                </a:solidFill>
                <a:effectLst/>
                <a:latin typeface="Times New Roman" panose="02020603050405020304" pitchFamily="18" charset="0"/>
                <a:ea typeface="Calibri"/>
                <a:cs typeface="Times New Roman" panose="02020603050405020304" pitchFamily="18" charset="0"/>
              </a:rPr>
              <a:t>Are you the one who is to come, or shall we look for another?</a:t>
            </a:r>
          </a:p>
          <a:p>
            <a:r>
              <a:rPr lang="en-US" sz="3600" dirty="0" smtClean="0">
                <a:solidFill>
                  <a:schemeClr val="bg1"/>
                </a:solidFill>
                <a:effectLst/>
                <a:latin typeface="Times New Roman" panose="02020603050405020304" pitchFamily="18" charset="0"/>
                <a:ea typeface="Calibri"/>
                <a:cs typeface="Times New Roman" panose="02020603050405020304" pitchFamily="18" charset="0"/>
              </a:rPr>
              <a:t> </a:t>
            </a:r>
          </a:p>
          <a:p>
            <a:r>
              <a:rPr lang="en-US" sz="4800" b="1" baseline="30000" dirty="0" smtClean="0">
                <a:solidFill>
                  <a:schemeClr val="bg1"/>
                </a:solidFill>
                <a:effectLst/>
                <a:latin typeface="Times New Roman" panose="02020603050405020304" pitchFamily="18" charset="0"/>
                <a:ea typeface="Calibri"/>
                <a:cs typeface="Times New Roman" panose="02020603050405020304" pitchFamily="18" charset="0"/>
              </a:rPr>
              <a:t>And Jesus answered them, “Go and tell John what you hear and see: the blind receive their sight and the lame walk, lepers are cleansed and the deaf hear, and the dead are raised up, and the poor have good news preached to them.   And blessed is the one who is not offended by me.” </a:t>
            </a:r>
            <a:endParaRPr lang="en-US" sz="48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8985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1" y="228600"/>
            <a:ext cx="8382000" cy="4585871"/>
          </a:xfrm>
          <a:prstGeom prst="rect">
            <a:avLst/>
          </a:prstGeom>
          <a:noFill/>
        </p:spPr>
        <p:txBody>
          <a:bodyPr wrap="square" rtlCol="0">
            <a:spAutoFit/>
          </a:bodyPr>
          <a:lstStyle/>
          <a:p>
            <a:pPr algn="ctr"/>
            <a:r>
              <a:rPr lang="en-US" sz="6600" dirty="0" smtClean="0">
                <a:solidFill>
                  <a:schemeClr val="bg1"/>
                </a:solidFill>
                <a:latin typeface="AR BLANCA" panose="02000000000000000000" pitchFamily="2" charset="0"/>
              </a:rPr>
              <a:t>Are you bringing</a:t>
            </a:r>
          </a:p>
          <a:p>
            <a:pPr algn="ctr"/>
            <a:r>
              <a:rPr lang="en-US" sz="7200" dirty="0" smtClean="0">
                <a:solidFill>
                  <a:schemeClr val="bg1"/>
                </a:solidFill>
                <a:latin typeface="AR BLANCA" panose="02000000000000000000" pitchFamily="2" charset="0"/>
              </a:rPr>
              <a:t> </a:t>
            </a:r>
            <a:r>
              <a:rPr lang="en-US" sz="8800" dirty="0" smtClean="0">
                <a:solidFill>
                  <a:schemeClr val="bg1"/>
                </a:solidFill>
                <a:latin typeface="AR BLANCA" panose="02000000000000000000" pitchFamily="2" charset="0"/>
              </a:rPr>
              <a:t>JOY </a:t>
            </a:r>
          </a:p>
          <a:p>
            <a:pPr algn="ctr"/>
            <a:r>
              <a:rPr lang="en-US" sz="6600" dirty="0" smtClean="0">
                <a:solidFill>
                  <a:schemeClr val="bg1"/>
                </a:solidFill>
                <a:latin typeface="AR BLANCA" panose="02000000000000000000" pitchFamily="2" charset="0"/>
              </a:rPr>
              <a:t>to</a:t>
            </a:r>
          </a:p>
          <a:p>
            <a:pPr algn="ctr"/>
            <a:r>
              <a:rPr lang="en-US" sz="6600" dirty="0" smtClean="0">
                <a:solidFill>
                  <a:schemeClr val="bg1"/>
                </a:solidFill>
                <a:latin typeface="AR BLANCA" panose="02000000000000000000" pitchFamily="2" charset="0"/>
              </a:rPr>
              <a:t> the World today?</a:t>
            </a:r>
            <a:endParaRPr lang="en-US" sz="6600" dirty="0">
              <a:solidFill>
                <a:schemeClr val="bg1"/>
              </a:solidFill>
              <a:latin typeface="AR BLANCA" panose="02000000000000000000" pitchFamily="2" charset="0"/>
            </a:endParaRPr>
          </a:p>
        </p:txBody>
      </p:sp>
    </p:spTree>
    <p:extLst>
      <p:ext uri="{BB962C8B-B14F-4D97-AF65-F5344CB8AC3E}">
        <p14:creationId xmlns:p14="http://schemas.microsoft.com/office/powerpoint/2010/main" val="2518545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220</Words>
  <Application>Microsoft Office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Joy of John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Joy of John</dc:title>
  <dc:creator>new pc</dc:creator>
  <cp:lastModifiedBy>new pc</cp:lastModifiedBy>
  <cp:revision>2</cp:revision>
  <dcterms:created xsi:type="dcterms:W3CDTF">2015-12-06T02:36:00Z</dcterms:created>
  <dcterms:modified xsi:type="dcterms:W3CDTF">2015-12-06T02:52:05Z</dcterms:modified>
</cp:coreProperties>
</file>