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5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CC1E1A-D457-4362-84BB-D35D0F9FB2A1}" type="datetimeFigureOut">
              <a:rPr lang="en-US" smtClean="0"/>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71DB3-771F-4021-AB76-08308E723B6D}" type="slidenum">
              <a:rPr lang="en-US" smtClean="0"/>
              <a:t>‹#›</a:t>
            </a:fld>
            <a:endParaRPr lang="en-US"/>
          </a:p>
        </p:txBody>
      </p:sp>
    </p:spTree>
    <p:extLst>
      <p:ext uri="{BB962C8B-B14F-4D97-AF65-F5344CB8AC3E}">
        <p14:creationId xmlns:p14="http://schemas.microsoft.com/office/powerpoint/2010/main" val="318368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CC1E1A-D457-4362-84BB-D35D0F9FB2A1}" type="datetimeFigureOut">
              <a:rPr lang="en-US" smtClean="0"/>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71DB3-771F-4021-AB76-08308E723B6D}" type="slidenum">
              <a:rPr lang="en-US" smtClean="0"/>
              <a:t>‹#›</a:t>
            </a:fld>
            <a:endParaRPr lang="en-US"/>
          </a:p>
        </p:txBody>
      </p:sp>
    </p:spTree>
    <p:extLst>
      <p:ext uri="{BB962C8B-B14F-4D97-AF65-F5344CB8AC3E}">
        <p14:creationId xmlns:p14="http://schemas.microsoft.com/office/powerpoint/2010/main" val="1847528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CC1E1A-D457-4362-84BB-D35D0F9FB2A1}" type="datetimeFigureOut">
              <a:rPr lang="en-US" smtClean="0"/>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71DB3-771F-4021-AB76-08308E723B6D}" type="slidenum">
              <a:rPr lang="en-US" smtClean="0"/>
              <a:t>‹#›</a:t>
            </a:fld>
            <a:endParaRPr lang="en-US"/>
          </a:p>
        </p:txBody>
      </p:sp>
    </p:spTree>
    <p:extLst>
      <p:ext uri="{BB962C8B-B14F-4D97-AF65-F5344CB8AC3E}">
        <p14:creationId xmlns:p14="http://schemas.microsoft.com/office/powerpoint/2010/main" val="394465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CC1E1A-D457-4362-84BB-D35D0F9FB2A1}" type="datetimeFigureOut">
              <a:rPr lang="en-US" smtClean="0"/>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71DB3-771F-4021-AB76-08308E723B6D}" type="slidenum">
              <a:rPr lang="en-US" smtClean="0"/>
              <a:t>‹#›</a:t>
            </a:fld>
            <a:endParaRPr lang="en-US"/>
          </a:p>
        </p:txBody>
      </p:sp>
    </p:spTree>
    <p:extLst>
      <p:ext uri="{BB962C8B-B14F-4D97-AF65-F5344CB8AC3E}">
        <p14:creationId xmlns:p14="http://schemas.microsoft.com/office/powerpoint/2010/main" val="920996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CC1E1A-D457-4362-84BB-D35D0F9FB2A1}" type="datetimeFigureOut">
              <a:rPr lang="en-US" smtClean="0"/>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71DB3-771F-4021-AB76-08308E723B6D}" type="slidenum">
              <a:rPr lang="en-US" smtClean="0"/>
              <a:t>‹#›</a:t>
            </a:fld>
            <a:endParaRPr lang="en-US"/>
          </a:p>
        </p:txBody>
      </p:sp>
    </p:spTree>
    <p:extLst>
      <p:ext uri="{BB962C8B-B14F-4D97-AF65-F5344CB8AC3E}">
        <p14:creationId xmlns:p14="http://schemas.microsoft.com/office/powerpoint/2010/main" val="1574568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CC1E1A-D457-4362-84BB-D35D0F9FB2A1}" type="datetimeFigureOut">
              <a:rPr lang="en-US" smtClean="0"/>
              <a:t>12/12/2015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F71DB3-771F-4021-AB76-08308E723B6D}" type="slidenum">
              <a:rPr lang="en-US" smtClean="0"/>
              <a:t>‹#›</a:t>
            </a:fld>
            <a:endParaRPr lang="en-US"/>
          </a:p>
        </p:txBody>
      </p:sp>
    </p:spTree>
    <p:extLst>
      <p:ext uri="{BB962C8B-B14F-4D97-AF65-F5344CB8AC3E}">
        <p14:creationId xmlns:p14="http://schemas.microsoft.com/office/powerpoint/2010/main" val="770783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CC1E1A-D457-4362-84BB-D35D0F9FB2A1}" type="datetimeFigureOut">
              <a:rPr lang="en-US" smtClean="0"/>
              <a:t>12/12/2015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F71DB3-771F-4021-AB76-08308E723B6D}" type="slidenum">
              <a:rPr lang="en-US" smtClean="0"/>
              <a:t>‹#›</a:t>
            </a:fld>
            <a:endParaRPr lang="en-US"/>
          </a:p>
        </p:txBody>
      </p:sp>
    </p:spTree>
    <p:extLst>
      <p:ext uri="{BB962C8B-B14F-4D97-AF65-F5344CB8AC3E}">
        <p14:creationId xmlns:p14="http://schemas.microsoft.com/office/powerpoint/2010/main" val="2073352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CC1E1A-D457-4362-84BB-D35D0F9FB2A1}" type="datetimeFigureOut">
              <a:rPr lang="en-US" smtClean="0"/>
              <a:t>12/12/2015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F71DB3-771F-4021-AB76-08308E723B6D}" type="slidenum">
              <a:rPr lang="en-US" smtClean="0"/>
              <a:t>‹#›</a:t>
            </a:fld>
            <a:endParaRPr lang="en-US"/>
          </a:p>
        </p:txBody>
      </p:sp>
    </p:spTree>
    <p:extLst>
      <p:ext uri="{BB962C8B-B14F-4D97-AF65-F5344CB8AC3E}">
        <p14:creationId xmlns:p14="http://schemas.microsoft.com/office/powerpoint/2010/main" val="2192262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CC1E1A-D457-4362-84BB-D35D0F9FB2A1}" type="datetimeFigureOut">
              <a:rPr lang="en-US" smtClean="0"/>
              <a:t>12/12/2015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F71DB3-771F-4021-AB76-08308E723B6D}" type="slidenum">
              <a:rPr lang="en-US" smtClean="0"/>
              <a:t>‹#›</a:t>
            </a:fld>
            <a:endParaRPr lang="en-US"/>
          </a:p>
        </p:txBody>
      </p:sp>
    </p:spTree>
    <p:extLst>
      <p:ext uri="{BB962C8B-B14F-4D97-AF65-F5344CB8AC3E}">
        <p14:creationId xmlns:p14="http://schemas.microsoft.com/office/powerpoint/2010/main" val="1395527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CC1E1A-D457-4362-84BB-D35D0F9FB2A1}" type="datetimeFigureOut">
              <a:rPr lang="en-US" smtClean="0"/>
              <a:t>12/12/2015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F71DB3-771F-4021-AB76-08308E723B6D}" type="slidenum">
              <a:rPr lang="en-US" smtClean="0"/>
              <a:t>‹#›</a:t>
            </a:fld>
            <a:endParaRPr lang="en-US"/>
          </a:p>
        </p:txBody>
      </p:sp>
    </p:spTree>
    <p:extLst>
      <p:ext uri="{BB962C8B-B14F-4D97-AF65-F5344CB8AC3E}">
        <p14:creationId xmlns:p14="http://schemas.microsoft.com/office/powerpoint/2010/main" val="66667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CC1E1A-D457-4362-84BB-D35D0F9FB2A1}" type="datetimeFigureOut">
              <a:rPr lang="en-US" smtClean="0"/>
              <a:t>12/12/2015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F71DB3-771F-4021-AB76-08308E723B6D}" type="slidenum">
              <a:rPr lang="en-US" smtClean="0"/>
              <a:t>‹#›</a:t>
            </a:fld>
            <a:endParaRPr lang="en-US"/>
          </a:p>
        </p:txBody>
      </p:sp>
    </p:spTree>
    <p:extLst>
      <p:ext uri="{BB962C8B-B14F-4D97-AF65-F5344CB8AC3E}">
        <p14:creationId xmlns:p14="http://schemas.microsoft.com/office/powerpoint/2010/main" val="2181436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CC1E1A-D457-4362-84BB-D35D0F9FB2A1}" type="datetimeFigureOut">
              <a:rPr lang="en-US" smtClean="0"/>
              <a:t>12/12/2015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F71DB3-771F-4021-AB76-08308E723B6D}" type="slidenum">
              <a:rPr lang="en-US" smtClean="0"/>
              <a:t>‹#›</a:t>
            </a:fld>
            <a:endParaRPr lang="en-US"/>
          </a:p>
        </p:txBody>
      </p:sp>
    </p:spTree>
    <p:extLst>
      <p:ext uri="{BB962C8B-B14F-4D97-AF65-F5344CB8AC3E}">
        <p14:creationId xmlns:p14="http://schemas.microsoft.com/office/powerpoint/2010/main" val="1837545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noAutofit/>
          </a:bodyPr>
          <a:lstStyle/>
          <a:p>
            <a:r>
              <a:rPr lang="en-US" sz="9600" dirty="0" smtClean="0">
                <a:solidFill>
                  <a:schemeClr val="bg1"/>
                </a:solidFill>
                <a:latin typeface="AR BLANCA" panose="02000000000000000000" pitchFamily="2" charset="0"/>
              </a:rPr>
              <a:t>Peace on Earth</a:t>
            </a:r>
            <a:endParaRPr lang="en-US" sz="9600" dirty="0">
              <a:solidFill>
                <a:schemeClr val="bg1"/>
              </a:solidFill>
              <a:latin typeface="AR BLANCA" panose="02000000000000000000" pitchFamily="2" charset="0"/>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9733" y="2252662"/>
            <a:ext cx="7283667" cy="4077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904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52400"/>
            <a:ext cx="8686800" cy="5543056"/>
          </a:xfrm>
          <a:prstGeom prst="rect">
            <a:avLst/>
          </a:prstGeom>
        </p:spPr>
        <p:txBody>
          <a:bodyPr wrap="square">
            <a:spAutoFit/>
          </a:bodyPr>
          <a:lstStyle/>
          <a:p>
            <a:pPr algn="ctr">
              <a:lnSpc>
                <a:spcPct val="115000"/>
              </a:lnSpc>
            </a:pPr>
            <a:r>
              <a:rPr lang="en-US" sz="4400" b="1" dirty="0">
                <a:solidFill>
                  <a:schemeClr val="bg1"/>
                </a:solidFill>
                <a:latin typeface="Times New Roman"/>
                <a:ea typeface="Calibri"/>
                <a:cs typeface="Times New Roman"/>
              </a:rPr>
              <a:t>Isaiah 9:6</a:t>
            </a:r>
            <a:endParaRPr lang="en-US" sz="4400" b="1" dirty="0">
              <a:solidFill>
                <a:schemeClr val="bg1"/>
              </a:solidFill>
              <a:ea typeface="Calibri"/>
              <a:cs typeface="Times New Roman"/>
            </a:endParaRPr>
          </a:p>
          <a:p>
            <a:pPr algn="ctr">
              <a:lnSpc>
                <a:spcPct val="115000"/>
              </a:lnSpc>
            </a:pPr>
            <a:r>
              <a:rPr lang="en-US" sz="4400" b="1" dirty="0">
                <a:solidFill>
                  <a:schemeClr val="bg1"/>
                </a:solidFill>
                <a:latin typeface="Times New Roman"/>
                <a:ea typeface="Calibri"/>
                <a:cs typeface="Times New Roman"/>
              </a:rPr>
              <a:t>For to us a child is born, to us a son is given, &amp; the government will be upon his shoulders. And He will be called Wonderful Counselor, Mighty God, Everlasting Father, </a:t>
            </a:r>
            <a:r>
              <a:rPr lang="en-US" sz="4400" b="1" i="1" dirty="0">
                <a:solidFill>
                  <a:schemeClr val="bg1"/>
                </a:solidFill>
                <a:latin typeface="Times New Roman"/>
                <a:ea typeface="Calibri"/>
                <a:cs typeface="Times New Roman"/>
              </a:rPr>
              <a:t>Prince of Peace.”</a:t>
            </a:r>
            <a:endParaRPr lang="en-US" sz="4400" b="1" dirty="0">
              <a:solidFill>
                <a:schemeClr val="bg1"/>
              </a:solidFill>
              <a:ea typeface="Calibri"/>
              <a:cs typeface="Times New Roman"/>
            </a:endParaRPr>
          </a:p>
        </p:txBody>
      </p:sp>
    </p:spTree>
    <p:extLst>
      <p:ext uri="{BB962C8B-B14F-4D97-AF65-F5344CB8AC3E}">
        <p14:creationId xmlns:p14="http://schemas.microsoft.com/office/powerpoint/2010/main" val="1663107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067800" cy="5234253"/>
          </a:xfrm>
          <a:prstGeom prst="rect">
            <a:avLst/>
          </a:prstGeom>
        </p:spPr>
        <p:txBody>
          <a:bodyPr wrap="square">
            <a:spAutoFit/>
          </a:bodyPr>
          <a:lstStyle/>
          <a:p>
            <a:pPr algn="ctr">
              <a:lnSpc>
                <a:spcPct val="115000"/>
              </a:lnSpc>
            </a:pPr>
            <a:r>
              <a:rPr lang="en-US" sz="3600" b="1" dirty="0">
                <a:solidFill>
                  <a:schemeClr val="bg1"/>
                </a:solidFill>
                <a:latin typeface="Times New Roman"/>
                <a:ea typeface="Calibri"/>
                <a:cs typeface="Times New Roman"/>
              </a:rPr>
              <a:t>Proverbs 25:21-22</a:t>
            </a:r>
            <a:endParaRPr lang="en-US" sz="3600" b="1" dirty="0">
              <a:solidFill>
                <a:schemeClr val="bg1"/>
              </a:solidFill>
              <a:ea typeface="Calibri"/>
              <a:cs typeface="Times New Roman"/>
            </a:endParaRPr>
          </a:p>
          <a:p>
            <a:pPr algn="ctr">
              <a:lnSpc>
                <a:spcPct val="115000"/>
              </a:lnSpc>
              <a:spcAft>
                <a:spcPts val="500"/>
              </a:spcAft>
            </a:pPr>
            <a:r>
              <a:rPr lang="en-US" sz="3600" b="1" dirty="0">
                <a:solidFill>
                  <a:schemeClr val="bg1"/>
                </a:solidFill>
                <a:latin typeface="Times New Roman"/>
                <a:ea typeface="Times New Roman"/>
                <a:cs typeface="Times New Roman"/>
              </a:rPr>
              <a:t>If your enemy is hungry, give him food to eat; if he is thirsty, give him water to drink. In doing this, you will heap burning coals on his head,</a:t>
            </a:r>
            <a:br>
              <a:rPr lang="en-US" sz="3600" b="1" dirty="0">
                <a:solidFill>
                  <a:schemeClr val="bg1"/>
                </a:solidFill>
                <a:latin typeface="Times New Roman"/>
                <a:ea typeface="Times New Roman"/>
                <a:cs typeface="Times New Roman"/>
              </a:rPr>
            </a:br>
            <a:r>
              <a:rPr lang="en-US" sz="3600" b="1" dirty="0">
                <a:solidFill>
                  <a:schemeClr val="bg1"/>
                </a:solidFill>
                <a:latin typeface="Times New Roman"/>
                <a:ea typeface="Times New Roman"/>
                <a:cs typeface="Times New Roman"/>
              </a:rPr>
              <a:t>and the Lord will reward you</a:t>
            </a:r>
            <a:r>
              <a:rPr lang="en-US" sz="3600" b="1" dirty="0" smtClean="0">
                <a:solidFill>
                  <a:schemeClr val="bg1"/>
                </a:solidFill>
                <a:latin typeface="Times New Roman"/>
                <a:ea typeface="Times New Roman"/>
                <a:cs typeface="Times New Roman"/>
              </a:rPr>
              <a:t>.</a:t>
            </a:r>
          </a:p>
          <a:p>
            <a:pPr algn="ctr">
              <a:lnSpc>
                <a:spcPct val="115000"/>
              </a:lnSpc>
              <a:spcAft>
                <a:spcPts val="500"/>
              </a:spcAft>
            </a:pPr>
            <a:endParaRPr lang="en-US" sz="3600" b="1" dirty="0">
              <a:solidFill>
                <a:schemeClr val="bg1"/>
              </a:solidFill>
              <a:ea typeface="Calibri"/>
              <a:cs typeface="Times New Roman"/>
            </a:endParaRPr>
          </a:p>
          <a:p>
            <a:pPr marL="342900" marR="0" lvl="0" indent="-342900">
              <a:spcBef>
                <a:spcPts val="0"/>
              </a:spcBef>
              <a:spcAft>
                <a:spcPts val="0"/>
              </a:spcAft>
              <a:buFont typeface="Wingdings"/>
              <a:buChar char=""/>
            </a:pPr>
            <a:r>
              <a:rPr lang="en-US" sz="3600" b="1" dirty="0">
                <a:solidFill>
                  <a:schemeClr val="bg1"/>
                </a:solidFill>
                <a:latin typeface="Times New Roman"/>
                <a:ea typeface="Calibri"/>
              </a:rPr>
              <a:t>You Need to PROVIDE  to show Peace</a:t>
            </a:r>
            <a:endParaRPr lang="en-US" sz="3600" b="1" dirty="0">
              <a:solidFill>
                <a:schemeClr val="bg1"/>
              </a:solidFill>
              <a:effectLst/>
              <a:latin typeface="Times New Roman"/>
              <a:ea typeface="Calibri"/>
            </a:endParaRPr>
          </a:p>
        </p:txBody>
      </p:sp>
    </p:spTree>
    <p:extLst>
      <p:ext uri="{BB962C8B-B14F-4D97-AF65-F5344CB8AC3E}">
        <p14:creationId xmlns:p14="http://schemas.microsoft.com/office/powerpoint/2010/main" val="3765303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067800" cy="6380208"/>
          </a:xfrm>
          <a:prstGeom prst="rect">
            <a:avLst/>
          </a:prstGeom>
        </p:spPr>
        <p:txBody>
          <a:bodyPr wrap="square">
            <a:spAutoFit/>
          </a:bodyPr>
          <a:lstStyle/>
          <a:p>
            <a:pPr algn="ctr">
              <a:lnSpc>
                <a:spcPct val="115000"/>
              </a:lnSpc>
            </a:pPr>
            <a:endParaRPr lang="en-US" sz="3600" b="1" dirty="0" smtClean="0">
              <a:solidFill>
                <a:schemeClr val="bg1"/>
              </a:solidFill>
              <a:latin typeface="Times New Roman"/>
              <a:ea typeface="Calibri"/>
              <a:cs typeface="Times New Roman"/>
            </a:endParaRPr>
          </a:p>
          <a:p>
            <a:pPr algn="ctr">
              <a:lnSpc>
                <a:spcPct val="115000"/>
              </a:lnSpc>
            </a:pPr>
            <a:r>
              <a:rPr lang="en-US" sz="3600" b="1" dirty="0" smtClean="0">
                <a:solidFill>
                  <a:schemeClr val="bg1"/>
                </a:solidFill>
                <a:latin typeface="Times New Roman"/>
                <a:ea typeface="Calibri"/>
                <a:cs typeface="Times New Roman"/>
              </a:rPr>
              <a:t>Exodus </a:t>
            </a:r>
            <a:r>
              <a:rPr lang="en-US" sz="3600" b="1" dirty="0">
                <a:solidFill>
                  <a:schemeClr val="bg1"/>
                </a:solidFill>
                <a:latin typeface="Times New Roman"/>
                <a:ea typeface="Calibri"/>
                <a:cs typeface="Times New Roman"/>
              </a:rPr>
              <a:t>23:4</a:t>
            </a:r>
            <a:endParaRPr lang="en-US" sz="3600" b="1" dirty="0">
              <a:solidFill>
                <a:schemeClr val="bg1"/>
              </a:solidFill>
              <a:ea typeface="Calibri"/>
              <a:cs typeface="Times New Roman"/>
            </a:endParaRPr>
          </a:p>
          <a:p>
            <a:pPr algn="ctr">
              <a:lnSpc>
                <a:spcPct val="115000"/>
              </a:lnSpc>
            </a:pPr>
            <a:r>
              <a:rPr lang="en-US" sz="3600" b="1" dirty="0">
                <a:solidFill>
                  <a:schemeClr val="bg1"/>
                </a:solidFill>
                <a:latin typeface="Times New Roman"/>
                <a:ea typeface="Calibri"/>
                <a:cs typeface="Times New Roman"/>
              </a:rPr>
              <a:t>If you meet your enemy's ox or his donkey wandering away, you shall surely return it to him. If you see the donkey of one who hates you lying helpless under its load, do not leave it there, be sure you help him with it</a:t>
            </a:r>
            <a:r>
              <a:rPr lang="en-US" sz="3600" b="1" dirty="0" smtClean="0">
                <a:solidFill>
                  <a:schemeClr val="bg1"/>
                </a:solidFill>
                <a:latin typeface="Times New Roman"/>
                <a:ea typeface="Calibri"/>
                <a:cs typeface="Times New Roman"/>
              </a:rPr>
              <a:t>.“</a:t>
            </a:r>
          </a:p>
          <a:p>
            <a:pPr algn="ctr">
              <a:lnSpc>
                <a:spcPct val="115000"/>
              </a:lnSpc>
            </a:pPr>
            <a:endParaRPr lang="en-US" sz="3600" b="1" dirty="0">
              <a:solidFill>
                <a:schemeClr val="bg1"/>
              </a:solidFill>
              <a:latin typeface="Times New Roman"/>
              <a:ea typeface="Calibri"/>
              <a:cs typeface="Times New Roman"/>
            </a:endParaRPr>
          </a:p>
          <a:p>
            <a:pPr algn="ctr">
              <a:lnSpc>
                <a:spcPct val="115000"/>
              </a:lnSpc>
            </a:pPr>
            <a:endParaRPr lang="en-US" sz="3600" b="1" dirty="0">
              <a:solidFill>
                <a:schemeClr val="bg1"/>
              </a:solidFill>
              <a:ea typeface="Calibri"/>
              <a:cs typeface="Times New Roman"/>
            </a:endParaRPr>
          </a:p>
          <a:p>
            <a:pPr marL="342900" marR="0" lvl="0" indent="-342900">
              <a:spcBef>
                <a:spcPts val="0"/>
              </a:spcBef>
              <a:spcAft>
                <a:spcPts val="0"/>
              </a:spcAft>
              <a:buFont typeface="Wingdings"/>
              <a:buChar char=""/>
            </a:pPr>
            <a:r>
              <a:rPr lang="en-US" sz="3600" b="1" dirty="0">
                <a:solidFill>
                  <a:schemeClr val="bg1"/>
                </a:solidFill>
                <a:latin typeface="Times New Roman"/>
                <a:ea typeface="Calibri"/>
              </a:rPr>
              <a:t>You Need to SERVE to show Peace</a:t>
            </a:r>
            <a:endParaRPr lang="en-US" sz="3600" b="1" dirty="0">
              <a:solidFill>
                <a:schemeClr val="bg1"/>
              </a:solidFill>
              <a:effectLst/>
              <a:latin typeface="Times New Roman"/>
              <a:ea typeface="Calibri"/>
            </a:endParaRPr>
          </a:p>
        </p:txBody>
      </p:sp>
    </p:spTree>
    <p:extLst>
      <p:ext uri="{BB962C8B-B14F-4D97-AF65-F5344CB8AC3E}">
        <p14:creationId xmlns:p14="http://schemas.microsoft.com/office/powerpoint/2010/main" val="168653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469463"/>
          </a:xfrm>
          <a:prstGeom prst="rect">
            <a:avLst/>
          </a:prstGeom>
        </p:spPr>
        <p:txBody>
          <a:bodyPr wrap="square">
            <a:spAutoFit/>
          </a:bodyPr>
          <a:lstStyle/>
          <a:p>
            <a:pPr algn="ctr">
              <a:lnSpc>
                <a:spcPct val="115000"/>
              </a:lnSpc>
            </a:pPr>
            <a:endParaRPr lang="en-US" sz="2800" b="1" dirty="0" smtClean="0">
              <a:solidFill>
                <a:schemeClr val="bg1"/>
              </a:solidFill>
              <a:latin typeface="Times New Roman"/>
              <a:ea typeface="Calibri"/>
              <a:cs typeface="Times New Roman"/>
            </a:endParaRPr>
          </a:p>
          <a:p>
            <a:pPr algn="ctr">
              <a:lnSpc>
                <a:spcPct val="115000"/>
              </a:lnSpc>
            </a:pPr>
            <a:r>
              <a:rPr lang="en-US" sz="2800" b="1" dirty="0" smtClean="0">
                <a:solidFill>
                  <a:schemeClr val="bg1"/>
                </a:solidFill>
                <a:latin typeface="Times New Roman"/>
                <a:ea typeface="Calibri"/>
                <a:cs typeface="Times New Roman"/>
              </a:rPr>
              <a:t>II </a:t>
            </a:r>
            <a:r>
              <a:rPr lang="en-US" sz="2800" b="1" dirty="0">
                <a:solidFill>
                  <a:schemeClr val="bg1"/>
                </a:solidFill>
                <a:latin typeface="Times New Roman"/>
                <a:ea typeface="Calibri"/>
                <a:cs typeface="Times New Roman"/>
              </a:rPr>
              <a:t>Kings 6</a:t>
            </a:r>
            <a:endParaRPr lang="en-US" sz="2800" b="1" dirty="0">
              <a:solidFill>
                <a:schemeClr val="bg1"/>
              </a:solidFill>
              <a:ea typeface="Calibri"/>
              <a:cs typeface="Times New Roman"/>
            </a:endParaRPr>
          </a:p>
          <a:p>
            <a:pPr algn="ctr">
              <a:lnSpc>
                <a:spcPct val="115000"/>
              </a:lnSpc>
            </a:pPr>
            <a:r>
              <a:rPr lang="en-US" sz="2800" b="1" dirty="0">
                <a:solidFill>
                  <a:schemeClr val="bg1"/>
                </a:solidFill>
                <a:latin typeface="Times New Roman"/>
                <a:ea typeface="Calibri"/>
                <a:cs typeface="Times New Roman"/>
              </a:rPr>
              <a:t>Helpless, they were easily taken as prisoners, &amp; the King of Israel wanted to kill them all. But Elisha said, “You shall not kill them . . . Set bread &amp; water before them, that they may eat &amp; drink &amp; go to their master. So he prepared a great feast for them; "and when they had finished eating &amp; drinking he sent them away, &amp; they went back to their master. And the marauding bands of Syria did not come again into the land of Israel</a:t>
            </a:r>
            <a:r>
              <a:rPr lang="en-US" sz="2800" b="1" dirty="0" smtClean="0">
                <a:solidFill>
                  <a:schemeClr val="bg1"/>
                </a:solidFill>
                <a:latin typeface="Times New Roman"/>
                <a:ea typeface="Calibri"/>
                <a:cs typeface="Times New Roman"/>
              </a:rPr>
              <a:t>.</a:t>
            </a:r>
          </a:p>
          <a:p>
            <a:pPr algn="ctr">
              <a:lnSpc>
                <a:spcPct val="115000"/>
              </a:lnSpc>
            </a:pPr>
            <a:endParaRPr lang="en-US" sz="2800" b="1" dirty="0">
              <a:solidFill>
                <a:schemeClr val="bg1"/>
              </a:solidFill>
              <a:latin typeface="Times New Roman"/>
              <a:ea typeface="Calibri"/>
              <a:cs typeface="Times New Roman"/>
            </a:endParaRPr>
          </a:p>
          <a:p>
            <a:pPr algn="ctr">
              <a:lnSpc>
                <a:spcPct val="115000"/>
              </a:lnSpc>
            </a:pPr>
            <a:endParaRPr lang="en-US" sz="2800" b="1" dirty="0">
              <a:solidFill>
                <a:schemeClr val="bg1"/>
              </a:solidFill>
              <a:ea typeface="Calibri"/>
              <a:cs typeface="Times New Roman"/>
            </a:endParaRPr>
          </a:p>
          <a:p>
            <a:pPr marL="342900" marR="0" lvl="0" indent="-342900">
              <a:spcBef>
                <a:spcPts val="0"/>
              </a:spcBef>
              <a:spcAft>
                <a:spcPts val="0"/>
              </a:spcAft>
              <a:buFont typeface="Wingdings"/>
              <a:buChar char=""/>
            </a:pPr>
            <a:r>
              <a:rPr lang="en-US" sz="2800" b="1" dirty="0">
                <a:solidFill>
                  <a:schemeClr val="bg1"/>
                </a:solidFill>
                <a:latin typeface="Times New Roman"/>
                <a:ea typeface="Calibri"/>
              </a:rPr>
              <a:t>You Need to Help the Helpless to show Peace</a:t>
            </a:r>
            <a:endParaRPr lang="en-US" sz="2800" b="1" dirty="0">
              <a:solidFill>
                <a:schemeClr val="bg1"/>
              </a:solidFill>
              <a:effectLst/>
              <a:latin typeface="Times New Roman"/>
              <a:ea typeface="Calibri"/>
            </a:endParaRPr>
          </a:p>
        </p:txBody>
      </p:sp>
    </p:spTree>
    <p:extLst>
      <p:ext uri="{BB962C8B-B14F-4D97-AF65-F5344CB8AC3E}">
        <p14:creationId xmlns:p14="http://schemas.microsoft.com/office/powerpoint/2010/main" val="1533837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304800"/>
            <a:ext cx="8991600" cy="4016484"/>
          </a:xfrm>
          <a:prstGeom prst="rect">
            <a:avLst/>
          </a:prstGeom>
        </p:spPr>
        <p:txBody>
          <a:bodyPr wrap="square">
            <a:spAutoFit/>
          </a:bodyPr>
          <a:lstStyle/>
          <a:p>
            <a:pPr algn="ctr">
              <a:lnSpc>
                <a:spcPct val="115000"/>
              </a:lnSpc>
              <a:spcAft>
                <a:spcPts val="1000"/>
              </a:spcAft>
            </a:pPr>
            <a:r>
              <a:rPr lang="en-US" sz="4000" b="1" dirty="0">
                <a:solidFill>
                  <a:schemeClr val="bg1"/>
                </a:solidFill>
                <a:latin typeface="Times New Roman"/>
                <a:ea typeface="Calibri"/>
                <a:cs typeface="Times New Roman"/>
              </a:rPr>
              <a:t>We need to be the Hands and Feet of Jesus.  Jesus was the Prince of Peace! </a:t>
            </a:r>
            <a:endParaRPr lang="en-US" sz="4000" b="1" dirty="0">
              <a:solidFill>
                <a:schemeClr val="bg1"/>
              </a:solidFill>
              <a:ea typeface="Calibri"/>
              <a:cs typeface="Times New Roman"/>
            </a:endParaRPr>
          </a:p>
          <a:p>
            <a:pPr algn="ctr">
              <a:lnSpc>
                <a:spcPct val="115000"/>
              </a:lnSpc>
              <a:spcAft>
                <a:spcPts val="1000"/>
              </a:spcAft>
            </a:pPr>
            <a:endParaRPr lang="en-US" sz="4000" b="1" dirty="0" smtClean="0">
              <a:solidFill>
                <a:schemeClr val="bg1"/>
              </a:solidFill>
              <a:latin typeface="Times New Roman"/>
              <a:ea typeface="Calibri"/>
              <a:cs typeface="Times New Roman"/>
            </a:endParaRPr>
          </a:p>
          <a:p>
            <a:pPr algn="ctr">
              <a:lnSpc>
                <a:spcPct val="115000"/>
              </a:lnSpc>
              <a:spcAft>
                <a:spcPts val="1000"/>
              </a:spcAft>
            </a:pPr>
            <a:endParaRPr lang="en-US" sz="4000" b="1">
              <a:solidFill>
                <a:schemeClr val="bg1"/>
              </a:solidFill>
              <a:latin typeface="Times New Roman"/>
              <a:ea typeface="Calibri"/>
              <a:cs typeface="Times New Roman"/>
            </a:endParaRPr>
          </a:p>
          <a:p>
            <a:pPr algn="ctr">
              <a:lnSpc>
                <a:spcPct val="115000"/>
              </a:lnSpc>
              <a:spcAft>
                <a:spcPts val="1000"/>
              </a:spcAft>
            </a:pPr>
            <a:r>
              <a:rPr lang="en-US" sz="4000" b="1" smtClean="0">
                <a:solidFill>
                  <a:schemeClr val="bg1"/>
                </a:solidFill>
                <a:latin typeface="Times New Roman"/>
                <a:ea typeface="Calibri"/>
                <a:cs typeface="Times New Roman"/>
              </a:rPr>
              <a:t>Will </a:t>
            </a:r>
            <a:r>
              <a:rPr lang="en-US" sz="4000" b="1" dirty="0">
                <a:solidFill>
                  <a:schemeClr val="bg1"/>
                </a:solidFill>
                <a:latin typeface="Times New Roman"/>
                <a:ea typeface="Calibri"/>
                <a:cs typeface="Times New Roman"/>
              </a:rPr>
              <a:t>you be like HIM?</a:t>
            </a:r>
            <a:endParaRPr lang="en-US" sz="4000" b="1" dirty="0">
              <a:solidFill>
                <a:schemeClr val="bg1"/>
              </a:solidFill>
              <a:ea typeface="Calibri"/>
              <a:cs typeface="Times New Roman"/>
            </a:endParaRPr>
          </a:p>
        </p:txBody>
      </p:sp>
    </p:spTree>
    <p:extLst>
      <p:ext uri="{BB962C8B-B14F-4D97-AF65-F5344CB8AC3E}">
        <p14:creationId xmlns:p14="http://schemas.microsoft.com/office/powerpoint/2010/main" val="39589856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279</Words>
  <Application>Microsoft Office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Peace on Earth</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Joy of John</dc:title>
  <dc:creator>new pc</dc:creator>
  <cp:lastModifiedBy>new pc</cp:lastModifiedBy>
  <cp:revision>3</cp:revision>
  <dcterms:created xsi:type="dcterms:W3CDTF">2015-12-06T02:36:00Z</dcterms:created>
  <dcterms:modified xsi:type="dcterms:W3CDTF">2015-12-12T23:26:10Z</dcterms:modified>
</cp:coreProperties>
</file>