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ounded Rectangle 9"/>
          <p:cNvSpPr/>
          <p:nvPr/>
        </p:nvSpPr>
        <p:spPr>
          <a:xfrm rot="20707748">
            <a:off x="-617539" y="-652551"/>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20707748">
            <a:off x="6168153"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20707748">
            <a:off x="7144098" y="2001564"/>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20707748">
            <a:off x="-205621" y="3323292"/>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a:off x="547834" y="3632676"/>
            <a:ext cx="5985159" cy="1606102"/>
          </a:xfrm>
        </p:spPr>
        <p:txBody>
          <a:bodyPr>
            <a:normAutofit/>
          </a:bodyPr>
          <a:lstStyle>
            <a:lvl1pPr>
              <a:lnSpc>
                <a:spcPts val="6000"/>
              </a:lnSpc>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rot="-900000">
            <a:off x="2201145" y="5027230"/>
            <a:ext cx="4655297" cy="1128495"/>
          </a:xfrm>
        </p:spPr>
        <p:txBody>
          <a:bodyPr>
            <a:normAutofit/>
          </a:bodyPr>
          <a:lstStyle>
            <a:lvl1pPr marL="0" indent="0" algn="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900000">
            <a:off x="6741465" y="2313285"/>
            <a:ext cx="1524000" cy="365125"/>
          </a:xfrm>
        </p:spPr>
        <p:txBody>
          <a:bodyPr/>
          <a:lstStyle>
            <a:lvl1pPr algn="l">
              <a:defRPr sz="1800">
                <a:solidFill>
                  <a:schemeClr val="tx1"/>
                </a:solidFill>
              </a:defRPr>
            </a:lvl1pPr>
          </a:lstStyle>
          <a:p>
            <a:fld id="{A6ECD6A6-AB73-4AF2-B7FC-E5E0E362D39A}" type="datetimeFigureOut">
              <a:rPr lang="en-US" smtClean="0"/>
              <a:t>1/2/2016</a:t>
            </a:fld>
            <a:endParaRPr lang="en-US"/>
          </a:p>
        </p:txBody>
      </p:sp>
      <p:sp>
        <p:nvSpPr>
          <p:cNvPr id="5" name="Footer Placeholder 4"/>
          <p:cNvSpPr>
            <a:spLocks noGrp="1"/>
          </p:cNvSpPr>
          <p:nvPr>
            <p:ph type="ftr" sz="quarter" idx="11"/>
          </p:nvPr>
        </p:nvSpPr>
        <p:spPr>
          <a:xfrm rot="-900000">
            <a:off x="6551292" y="1528629"/>
            <a:ext cx="2465987"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rot="-900000">
            <a:off x="6451719" y="1162062"/>
            <a:ext cx="2133600" cy="421038"/>
          </a:xfrm>
        </p:spPr>
        <p:txBody>
          <a:bodyPr anchor="ctr"/>
          <a:lstStyle>
            <a:lvl1pPr algn="l">
              <a:defRPr sz="2400">
                <a:solidFill>
                  <a:schemeClr val="tx1"/>
                </a:solidFil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2" name="Rounded Rectangle 11"/>
          <p:cNvSpPr/>
          <p:nvPr/>
        </p:nvSpPr>
        <p:spPr>
          <a:xfrm rot="20707748">
            <a:off x="-895918"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647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8533928"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58849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3183882" y="4760430"/>
            <a:ext cx="5004753" cy="1299542"/>
          </a:xfrm>
        </p:spPr>
        <p:txBody>
          <a:bodyPr anchor="t"/>
          <a:lstStyle/>
          <a:p>
            <a:r>
              <a:rPr lang="en-US" smtClean="0"/>
              <a:t>Click to edit Master title style</a:t>
            </a:r>
            <a:endParaRPr lang="en-US"/>
          </a:p>
        </p:txBody>
      </p:sp>
      <p:sp>
        <p:nvSpPr>
          <p:cNvPr id="3" name="Vertical Text Placeholder 2"/>
          <p:cNvSpPr>
            <a:spLocks noGrp="1"/>
          </p:cNvSpPr>
          <p:nvPr>
            <p:ph type="body" orient="vert" idx="1"/>
          </p:nvPr>
        </p:nvSpPr>
        <p:spPr>
          <a:xfrm rot="-900000">
            <a:off x="781854" y="984581"/>
            <a:ext cx="6581279" cy="360475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900000">
            <a:off x="6996405" y="6238502"/>
            <a:ext cx="1524000" cy="365125"/>
          </a:xfrm>
        </p:spPr>
        <p:txBody>
          <a:bodyPr/>
          <a:lstStyle/>
          <a:p>
            <a:fld id="{A6ECD6A6-AB73-4AF2-B7FC-E5E0E362D39A}" type="datetimeFigureOut">
              <a:rPr lang="en-US" smtClean="0"/>
              <a:t>1/2/2016</a:t>
            </a:fld>
            <a:endParaRPr lang="en-US"/>
          </a:p>
        </p:txBody>
      </p:sp>
      <p:sp>
        <p:nvSpPr>
          <p:cNvPr id="5" name="Footer Placeholder 4"/>
          <p:cNvSpPr>
            <a:spLocks noGrp="1"/>
          </p:cNvSpPr>
          <p:nvPr>
            <p:ph type="ftr" sz="quarter" idx="11"/>
          </p:nvPr>
        </p:nvSpPr>
        <p:spPr>
          <a:xfrm rot="-900000">
            <a:off x="5321849" y="6094794"/>
            <a:ext cx="3124200"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8182730" y="3246937"/>
            <a:ext cx="907445"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Rounded Rectangle 11"/>
          <p:cNvSpPr/>
          <p:nvPr/>
        </p:nvSpPr>
        <p:spPr>
          <a:xfrm rot="20707748">
            <a:off x="-882907"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7748">
            <a:off x="3227235" y="6274264"/>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7659524"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6666426"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900000">
            <a:off x="6793335" y="511413"/>
            <a:ext cx="1435608" cy="481888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rot="-900000">
            <a:off x="967762" y="1075673"/>
            <a:ext cx="5398955" cy="508826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7754112" y="5888736"/>
            <a:ext cx="1243584" cy="365125"/>
          </a:xfrm>
        </p:spPr>
        <p:txBody>
          <a:bodyPr/>
          <a:lstStyle>
            <a:lvl1pPr algn="l">
              <a:defRPr/>
            </a:lvl1pPr>
          </a:lstStyle>
          <a:p>
            <a:fld id="{A6ECD6A6-AB73-4AF2-B7FC-E5E0E362D39A}" type="datetimeFigureOut">
              <a:rPr lang="en-US" smtClean="0"/>
              <a:t>1/2/2016</a:t>
            </a:fld>
            <a:endParaRPr lang="en-US"/>
          </a:p>
        </p:txBody>
      </p:sp>
      <p:sp>
        <p:nvSpPr>
          <p:cNvPr id="5" name="Footer Placeholder 4"/>
          <p:cNvSpPr>
            <a:spLocks noGrp="1"/>
          </p:cNvSpPr>
          <p:nvPr>
            <p:ph type="ftr" sz="quarter" idx="11"/>
          </p:nvPr>
        </p:nvSpPr>
        <p:spPr>
          <a:xfrm rot="-900000">
            <a:off x="4997808" y="6188244"/>
            <a:ext cx="2380306" cy="365125"/>
          </a:xfrm>
        </p:spPr>
        <p:txBody>
          <a:bodyPr/>
          <a:lstStyle>
            <a:lvl1pPr algn="r">
              <a:defRPr/>
            </a:lvl1pPr>
          </a:lstStyle>
          <a:p>
            <a:endParaRPr lang="en-US"/>
          </a:p>
        </p:txBody>
      </p:sp>
      <p:sp>
        <p:nvSpPr>
          <p:cNvPr id="6" name="Slide Number Placeholder 5"/>
          <p:cNvSpPr>
            <a:spLocks noGrp="1"/>
          </p:cNvSpPr>
          <p:nvPr>
            <p:ph type="sldNum" sz="quarter" idx="12"/>
          </p:nvPr>
        </p:nvSpPr>
        <p:spPr>
          <a:xfrm rot="-900000">
            <a:off x="7690104" y="5641848"/>
            <a:ext cx="1243584"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ounded Rectangle 8"/>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3894" y="2921988"/>
            <a:ext cx="5064953" cy="1695631"/>
          </a:xfrm>
        </p:spPr>
        <p:txBody>
          <a:bodyPr/>
          <a:lstStyle/>
          <a:p>
            <a:r>
              <a:rPr lang="en-US" smtClean="0"/>
              <a:t>Click to edit Master title style</a:t>
            </a:r>
            <a:endParaRPr lang="en-US"/>
          </a:p>
        </p:txBody>
      </p:sp>
      <p:sp>
        <p:nvSpPr>
          <p:cNvPr id="3" name="Content Placeholder 2"/>
          <p:cNvSpPr>
            <a:spLocks noGrp="1"/>
          </p:cNvSpPr>
          <p:nvPr>
            <p:ph idx="1"/>
          </p:nvPr>
        </p:nvSpPr>
        <p:spPr>
          <a:xfrm rot="900000">
            <a:off x="3479028" y="959716"/>
            <a:ext cx="4658735" cy="5077623"/>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rot="900000">
            <a:off x="1690988" y="608314"/>
            <a:ext cx="1789355" cy="365125"/>
          </a:xfrm>
        </p:spPr>
        <p:txBody>
          <a:bodyPr/>
          <a:lstStyle/>
          <a:p>
            <a:fld id="{A6ECD6A6-AB73-4AF2-B7FC-E5E0E362D39A}" type="datetimeFigureOut">
              <a:rPr lang="en-US" smtClean="0"/>
              <a:t>1/2/2016</a:t>
            </a:fld>
            <a:endParaRPr lang="en-US"/>
          </a:p>
        </p:txBody>
      </p:sp>
      <p:sp>
        <p:nvSpPr>
          <p:cNvPr id="5" name="Footer Placeholder 4"/>
          <p:cNvSpPr>
            <a:spLocks noGrp="1"/>
          </p:cNvSpPr>
          <p:nvPr>
            <p:ph type="ftr" sz="quarter" idx="11"/>
          </p:nvPr>
        </p:nvSpPr>
        <p:spPr>
          <a:xfrm rot="900000">
            <a:off x="3103620" y="6177546"/>
            <a:ext cx="2392237" cy="365125"/>
          </a:xfrm>
        </p:spPr>
        <p:txBody>
          <a:bodyPr/>
          <a:lstStyle/>
          <a:p>
            <a:endParaRPr lang="en-US"/>
          </a:p>
        </p:txBody>
      </p:sp>
      <p:sp>
        <p:nvSpPr>
          <p:cNvPr id="6" name="Slide Number Placeholder 5"/>
          <p:cNvSpPr>
            <a:spLocks noGrp="1"/>
          </p:cNvSpPr>
          <p:nvPr>
            <p:ph type="sldNum" sz="quarter" idx="12"/>
          </p:nvPr>
        </p:nvSpPr>
        <p:spPr>
          <a:xfrm rot="900000">
            <a:off x="1265370" y="300797"/>
            <a:ext cx="2287319" cy="365125"/>
          </a:xfrm>
        </p:spPr>
        <p:txBody>
          <a:body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7" name="Rounded Rectangle 16"/>
          <p:cNvSpPr/>
          <p:nvPr/>
        </p:nvSpPr>
        <p:spPr>
          <a:xfrm rot="900000">
            <a:off x="-57216" y="-1017685"/>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776641"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900000">
            <a:off x="6338067"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900000">
            <a:off x="7327879"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a:off x="534986" y="2921829"/>
            <a:ext cx="5690855" cy="1570680"/>
          </a:xfrm>
        </p:spPr>
        <p:txBody>
          <a:bodyPr anchor="b">
            <a:noAutofit/>
          </a:bodyPr>
          <a:lstStyle>
            <a:lvl1pPr algn="r">
              <a:defRPr sz="48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rot="900000">
            <a:off x="537849" y="4494201"/>
            <a:ext cx="5271544" cy="1500187"/>
          </a:xfrm>
        </p:spPr>
        <p:txBody>
          <a:bodyPr anchor="t">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rot="900000">
            <a:off x="6878368" y="3761385"/>
            <a:ext cx="1524000" cy="365125"/>
          </a:xfrm>
        </p:spPr>
        <p:txBody>
          <a:bodyPr/>
          <a:lstStyle>
            <a:lvl1pPr algn="l">
              <a:defRPr/>
            </a:lvl1pPr>
          </a:lstStyle>
          <a:p>
            <a:fld id="{A6ECD6A6-AB73-4AF2-B7FC-E5E0E362D39A}" type="datetimeFigureOut">
              <a:rPr lang="en-US" smtClean="0"/>
              <a:t>1/2/2016</a:t>
            </a:fld>
            <a:endParaRPr lang="en-US"/>
          </a:p>
        </p:txBody>
      </p:sp>
      <p:sp>
        <p:nvSpPr>
          <p:cNvPr id="5" name="Footer Placeholder 4"/>
          <p:cNvSpPr>
            <a:spLocks noGrp="1"/>
          </p:cNvSpPr>
          <p:nvPr>
            <p:ph type="ftr" sz="quarter" idx="11"/>
          </p:nvPr>
        </p:nvSpPr>
        <p:spPr>
          <a:xfrm rot="900000">
            <a:off x="7056965" y="3170795"/>
            <a:ext cx="1926305" cy="365125"/>
          </a:xfrm>
        </p:spPr>
        <p:txBody>
          <a:bodyPr/>
          <a:lstStyle/>
          <a:p>
            <a:endParaRPr lang="en-US"/>
          </a:p>
        </p:txBody>
      </p:sp>
      <p:sp>
        <p:nvSpPr>
          <p:cNvPr id="6" name="Slide Number Placeholder 5"/>
          <p:cNvSpPr>
            <a:spLocks noGrp="1"/>
          </p:cNvSpPr>
          <p:nvPr>
            <p:ph type="sldNum" sz="quarter" idx="12"/>
          </p:nvPr>
        </p:nvSpPr>
        <p:spPr>
          <a:xfrm rot="900000" flipH="1">
            <a:off x="7176363" y="2661157"/>
            <a:ext cx="683979"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7" name="Rounded Rectangle 16"/>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1893" y="2231024"/>
            <a:ext cx="4820301" cy="1436159"/>
          </a:xfrm>
        </p:spPr>
        <p:txBody>
          <a:bodyPr/>
          <a:lstStyle/>
          <a:p>
            <a:r>
              <a:rPr lang="en-US" smtClean="0"/>
              <a:t>Click to edit Master title style</a:t>
            </a:r>
            <a:endParaRPr lang="en-US"/>
          </a:p>
        </p:txBody>
      </p:sp>
      <p:sp>
        <p:nvSpPr>
          <p:cNvPr id="3" name="Content Placeholder 2"/>
          <p:cNvSpPr>
            <a:spLocks noGrp="1"/>
          </p:cNvSpPr>
          <p:nvPr>
            <p:ph sz="half" idx="1"/>
          </p:nvPr>
        </p:nvSpPr>
        <p:spPr>
          <a:xfrm rot="-900000">
            <a:off x="1014439" y="1335061"/>
            <a:ext cx="2578608" cy="48398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rot="-900000">
            <a:off x="3701032" y="618005"/>
            <a:ext cx="2580010" cy="4837176"/>
          </a:xfrm>
        </p:spPr>
        <p:txBody>
          <a:bodyPr anchor="t"/>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900000">
            <a:off x="7755919" y="5887412"/>
            <a:ext cx="1241980" cy="365125"/>
          </a:xfrm>
        </p:spPr>
        <p:txBody>
          <a:bodyPr/>
          <a:lstStyle>
            <a:lvl1pPr algn="l">
              <a:defRPr/>
            </a:lvl1pPr>
          </a:lstStyle>
          <a:p>
            <a:fld id="{A6ECD6A6-AB73-4AF2-B7FC-E5E0E362D39A}" type="datetimeFigureOut">
              <a:rPr lang="en-US" smtClean="0"/>
              <a:t>1/2/2016</a:t>
            </a:fld>
            <a:endParaRPr lang="en-US"/>
          </a:p>
        </p:txBody>
      </p:sp>
      <p:sp>
        <p:nvSpPr>
          <p:cNvPr id="6" name="Footer Placeholder 5"/>
          <p:cNvSpPr>
            <a:spLocks noGrp="1"/>
          </p:cNvSpPr>
          <p:nvPr>
            <p:ph type="ftr" sz="quarter" idx="11"/>
          </p:nvPr>
        </p:nvSpPr>
        <p:spPr>
          <a:xfrm rot="-900000">
            <a:off x="4054658" y="5494374"/>
            <a:ext cx="31242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64" y="5643110"/>
            <a:ext cx="1241693"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53" name="Rounded Rectangle 52"/>
          <p:cNvSpPr/>
          <p:nvPr/>
        </p:nvSpPr>
        <p:spPr>
          <a:xfrm rot="20707748">
            <a:off x="-883225" y="-625990"/>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p:nvSpPr>
        <p:spPr>
          <a:xfrm rot="20707748">
            <a:off x="3237537" y="6275496"/>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ounded Rectangle 54"/>
          <p:cNvSpPr/>
          <p:nvPr/>
        </p:nvSpPr>
        <p:spPr>
          <a:xfrm rot="20707748">
            <a:off x="7660698" y="5462349"/>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rot="20707748">
            <a:off x="6667944"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rot="-900000">
            <a:off x="854761" y="1406870"/>
            <a:ext cx="2213148" cy="759866"/>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rot="-900000">
            <a:off x="1120518" y="2227895"/>
            <a:ext cx="2578608" cy="3938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rot="-900000">
            <a:off x="3535709" y="687503"/>
            <a:ext cx="2214753" cy="753043"/>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rot="-900000">
            <a:off x="3808498" y="1495882"/>
            <a:ext cx="2578608" cy="39559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rot="-900000">
            <a:off x="7754112" y="5888736"/>
            <a:ext cx="1243584" cy="365125"/>
          </a:xfrm>
        </p:spPr>
        <p:txBody>
          <a:bodyPr/>
          <a:lstStyle>
            <a:lvl1pPr algn="l">
              <a:defRPr/>
            </a:lvl1pPr>
          </a:lstStyle>
          <a:p>
            <a:fld id="{A6ECD6A6-AB73-4AF2-B7FC-E5E0E362D39A}" type="datetimeFigureOut">
              <a:rPr lang="en-US" smtClean="0"/>
              <a:t>1/2/2016</a:t>
            </a:fld>
            <a:endParaRPr lang="en-US"/>
          </a:p>
        </p:txBody>
      </p:sp>
      <p:sp>
        <p:nvSpPr>
          <p:cNvPr id="8" name="Footer Placeholder 7"/>
          <p:cNvSpPr>
            <a:spLocks noGrp="1"/>
          </p:cNvSpPr>
          <p:nvPr>
            <p:ph type="ftr" sz="quarter" idx="11"/>
          </p:nvPr>
        </p:nvSpPr>
        <p:spPr>
          <a:xfrm rot="-900000">
            <a:off x="4050792" y="5495544"/>
            <a:ext cx="3124200" cy="365125"/>
          </a:xfrm>
        </p:spPr>
        <p:txBody>
          <a:bodyPr/>
          <a:lstStyle>
            <a:lvl1pPr algn="r">
              <a:defRPr/>
            </a:lvl1pPr>
          </a:lstStyle>
          <a:p>
            <a:endParaRPr lang="en-US"/>
          </a:p>
        </p:txBody>
      </p:sp>
      <p:sp>
        <p:nvSpPr>
          <p:cNvPr id="9" name="Slide Number Placeholder 8"/>
          <p:cNvSpPr>
            <a:spLocks noGrp="1"/>
          </p:cNvSpPr>
          <p:nvPr>
            <p:ph type="sldNum" sz="quarter" idx="12"/>
          </p:nvPr>
        </p:nvSpPr>
        <p:spPr>
          <a:xfrm rot="-900000">
            <a:off x="7690104" y="5641848"/>
            <a:ext cx="1243584"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1" name="Rounded Rectangle 20"/>
          <p:cNvSpPr/>
          <p:nvPr/>
        </p:nvSpPr>
        <p:spPr>
          <a:xfrm rot="907748">
            <a:off x="-86544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rot="907748">
            <a:off x="17749" y="-511509"/>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rot="907748">
            <a:off x="2146801" y="6590199"/>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rot="907748">
            <a:off x="3185141" y="-553633"/>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630936" y="2926080"/>
            <a:ext cx="5065776" cy="169164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rot="900000">
            <a:off x="1691640" y="612648"/>
            <a:ext cx="1792224" cy="365125"/>
          </a:xfrm>
        </p:spPr>
        <p:txBody>
          <a:bodyPr/>
          <a:lstStyle/>
          <a:p>
            <a:fld id="{A6ECD6A6-AB73-4AF2-B7FC-E5E0E362D39A}" type="datetimeFigureOut">
              <a:rPr lang="en-US" smtClean="0"/>
              <a:t>1/2/2016</a:t>
            </a:fld>
            <a:endParaRPr lang="en-US"/>
          </a:p>
        </p:txBody>
      </p:sp>
      <p:sp>
        <p:nvSpPr>
          <p:cNvPr id="4" name="Footer Placeholder 3"/>
          <p:cNvSpPr>
            <a:spLocks noGrp="1"/>
          </p:cNvSpPr>
          <p:nvPr>
            <p:ph type="ftr" sz="quarter" idx="11"/>
          </p:nvPr>
        </p:nvSpPr>
        <p:spPr>
          <a:xfrm rot="900000">
            <a:off x="2493721" y="6101033"/>
            <a:ext cx="3052113" cy="365125"/>
          </a:xfrm>
        </p:spPr>
        <p:txBody>
          <a:bodyPr/>
          <a:lstStyle/>
          <a:p>
            <a:endParaRPr lang="en-US"/>
          </a:p>
        </p:txBody>
      </p:sp>
      <p:sp>
        <p:nvSpPr>
          <p:cNvPr id="5" name="Slide Number Placeholder 4"/>
          <p:cNvSpPr>
            <a:spLocks noGrp="1"/>
          </p:cNvSpPr>
          <p:nvPr>
            <p:ph type="sldNum" sz="quarter" idx="12"/>
          </p:nvPr>
        </p:nvSpPr>
        <p:spPr>
          <a:xfrm rot="900000">
            <a:off x="1261872" y="301752"/>
            <a:ext cx="2286000" cy="365125"/>
          </a:xfrm>
        </p:spPr>
        <p:txBody>
          <a:body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rot="900000">
            <a:off x="-372248"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900000">
            <a:off x="-449071"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900000">
            <a:off x="7192310"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900000">
            <a:off x="8127084"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900000">
            <a:off x="7521938" y="5927116"/>
            <a:ext cx="1524000" cy="365125"/>
          </a:xfrm>
        </p:spPr>
        <p:txBody>
          <a:bodyPr/>
          <a:lstStyle>
            <a:lvl1pPr algn="l">
              <a:defRPr/>
            </a:lvl1pPr>
          </a:lstStyle>
          <a:p>
            <a:fld id="{A6ECD6A6-AB73-4AF2-B7FC-E5E0E362D39A}" type="datetimeFigureOut">
              <a:rPr lang="en-US" smtClean="0"/>
              <a:t>1/2/2016</a:t>
            </a:fld>
            <a:endParaRPr lang="en-US"/>
          </a:p>
        </p:txBody>
      </p:sp>
      <p:sp>
        <p:nvSpPr>
          <p:cNvPr id="3" name="Footer Placeholder 2"/>
          <p:cNvSpPr>
            <a:spLocks noGrp="1"/>
          </p:cNvSpPr>
          <p:nvPr>
            <p:ph type="ftr" sz="quarter" idx="11"/>
          </p:nvPr>
        </p:nvSpPr>
        <p:spPr>
          <a:xfrm rot="900000">
            <a:off x="3892286" y="5987296"/>
            <a:ext cx="3124200" cy="295162"/>
          </a:xfrm>
        </p:spPr>
        <p:txBody>
          <a:bodyPr/>
          <a:lstStyle>
            <a:lvl1pPr algn="r">
              <a:defRPr/>
            </a:lvl1pPr>
          </a:lstStyle>
          <a:p>
            <a:endParaRPr lang="en-US"/>
          </a:p>
        </p:txBody>
      </p:sp>
      <p:sp>
        <p:nvSpPr>
          <p:cNvPr id="4" name="Slide Number Placeholder 3"/>
          <p:cNvSpPr>
            <a:spLocks noGrp="1"/>
          </p:cNvSpPr>
          <p:nvPr>
            <p:ph type="sldNum" sz="quarter" idx="12"/>
          </p:nvPr>
        </p:nvSpPr>
        <p:spPr>
          <a:xfrm rot="900000">
            <a:off x="7599046" y="5570110"/>
            <a:ext cx="716206"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3" name="Rounded Rectangle 12"/>
          <p:cNvSpPr/>
          <p:nvPr/>
        </p:nvSpPr>
        <p:spPr>
          <a:xfrm rot="20707748">
            <a:off x="-897260" y="-624538"/>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7748">
            <a:off x="64806"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707748">
            <a:off x="7660994"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7748">
            <a:off x="6673110" y="-489836"/>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5175504" y="2231136"/>
            <a:ext cx="4818888" cy="1435608"/>
          </a:xfrm>
        </p:spPr>
        <p:txBody>
          <a:bodyPr anchor="b"/>
          <a:lstStyle>
            <a:lvl1pPr algn="r">
              <a:defRPr sz="4400" b="0"/>
            </a:lvl1pPr>
          </a:lstStyle>
          <a:p>
            <a:r>
              <a:rPr lang="en-US" smtClean="0"/>
              <a:t>Click to edit Master title style</a:t>
            </a:r>
            <a:endParaRPr lang="en-US" dirty="0"/>
          </a:p>
        </p:txBody>
      </p:sp>
      <p:sp>
        <p:nvSpPr>
          <p:cNvPr id="3" name="Content Placeholder 2"/>
          <p:cNvSpPr>
            <a:spLocks noGrp="1"/>
          </p:cNvSpPr>
          <p:nvPr>
            <p:ph idx="1"/>
          </p:nvPr>
        </p:nvSpPr>
        <p:spPr>
          <a:xfrm rot="-900000">
            <a:off x="844848" y="997933"/>
            <a:ext cx="5343100" cy="3888220"/>
          </a:xfrm>
        </p:spPr>
        <p:txBody>
          <a:bodyPr anchor="b"/>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900000">
            <a:off x="3216573" y="5144589"/>
            <a:ext cx="3930375" cy="988131"/>
          </a:xfrm>
        </p:spPr>
        <p:txBody>
          <a:bodyPr>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7754112" y="5888736"/>
            <a:ext cx="1243584" cy="365125"/>
          </a:xfrm>
        </p:spPr>
        <p:txBody>
          <a:bodyPr/>
          <a:lstStyle>
            <a:lvl1pPr algn="l">
              <a:defRPr/>
            </a:lvl1pPr>
          </a:lstStyle>
          <a:p>
            <a:fld id="{A6ECD6A6-AB73-4AF2-B7FC-E5E0E362D39A}" type="datetimeFigureOut">
              <a:rPr lang="en-US" smtClean="0"/>
              <a:t>1/2/2016</a:t>
            </a:fld>
            <a:endParaRPr lang="en-US"/>
          </a:p>
        </p:txBody>
      </p:sp>
      <p:sp>
        <p:nvSpPr>
          <p:cNvPr id="6" name="Footer Placeholder 5"/>
          <p:cNvSpPr>
            <a:spLocks noGrp="1"/>
          </p:cNvSpPr>
          <p:nvPr>
            <p:ph type="ftr" sz="quarter" idx="11"/>
          </p:nvPr>
        </p:nvSpPr>
        <p:spPr>
          <a:xfrm rot="-900000">
            <a:off x="4263966" y="6099104"/>
            <a:ext cx="3063047"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rot="-900000">
            <a:off x="7690104" y="5641848"/>
            <a:ext cx="1243584"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rot="900000">
            <a:off x="-533701"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900000">
            <a:off x="-283896"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900000">
            <a:off x="6930292"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900000">
            <a:off x="5899782" y="1282101"/>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a:off x="4578273" y="2744935"/>
            <a:ext cx="5036383" cy="1997131"/>
          </a:xfrm>
        </p:spPr>
        <p:txBody>
          <a:bodyPr anchor="t">
            <a:normAutofit/>
          </a:bodyPr>
          <a:lstStyle>
            <a:lvl1pPr algn="r">
              <a:defRPr sz="4400" b="0"/>
            </a:lvl1pPr>
          </a:lstStyle>
          <a:p>
            <a:r>
              <a:rPr lang="en-US" smtClean="0"/>
              <a:t>Click to edit Master title style</a:t>
            </a:r>
            <a:endParaRPr lang="en-US"/>
          </a:p>
        </p:txBody>
      </p:sp>
      <p:sp>
        <p:nvSpPr>
          <p:cNvPr id="3" name="Picture Placeholder 2"/>
          <p:cNvSpPr>
            <a:spLocks noGrp="1"/>
          </p:cNvSpPr>
          <p:nvPr>
            <p:ph type="pic" idx="1"/>
          </p:nvPr>
        </p:nvSpPr>
        <p:spPr>
          <a:xfrm rot="900000">
            <a:off x="1507529"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900000">
            <a:off x="822789"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900000">
            <a:off x="6992395" y="571255"/>
            <a:ext cx="1524000" cy="365125"/>
          </a:xfrm>
        </p:spPr>
        <p:txBody>
          <a:bodyPr/>
          <a:lstStyle>
            <a:lvl1pPr algn="l">
              <a:defRPr/>
            </a:lvl1pPr>
          </a:lstStyle>
          <a:p>
            <a:fld id="{A6ECD6A6-AB73-4AF2-B7FC-E5E0E362D39A}" type="datetimeFigureOut">
              <a:rPr lang="en-US" smtClean="0"/>
              <a:t>1/2/2016</a:t>
            </a:fld>
            <a:endParaRPr lang="en-US"/>
          </a:p>
        </p:txBody>
      </p:sp>
      <p:sp>
        <p:nvSpPr>
          <p:cNvPr id="6" name="Footer Placeholder 5"/>
          <p:cNvSpPr>
            <a:spLocks noGrp="1"/>
          </p:cNvSpPr>
          <p:nvPr>
            <p:ph type="ftr" sz="quarter" idx="11"/>
          </p:nvPr>
        </p:nvSpPr>
        <p:spPr>
          <a:xfrm rot="900000">
            <a:off x="647292" y="5162531"/>
            <a:ext cx="2977453"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rot="900000">
            <a:off x="7046470" y="391054"/>
            <a:ext cx="1963187" cy="365125"/>
          </a:xfrm>
        </p:spPr>
        <p:txBody>
          <a:bodyPr/>
          <a:lstStyle>
            <a:lvl1pPr algn="l">
              <a:defRPr/>
            </a:lvl1pPr>
          </a:lstStyle>
          <a:p>
            <a:fld id="{5DAD85B8-5B67-4368-9555-26CE01E0CC39}" type="slidenum">
              <a:rPr lang="en-US" smtClean="0"/>
              <a:t>‹#›</a:t>
            </a:fld>
            <a:endParaRPr lang="en-US"/>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a:off x="0" y="0"/>
            <a:ext cx="9144000" cy="6858000"/>
          </a:xfrm>
          <a:prstGeom prst="rect">
            <a:avLst/>
          </a:prstGeom>
        </p:spPr>
      </p:pic>
      <p:sp>
        <p:nvSpPr>
          <p:cNvPr id="2" name="Title Placeholder 1"/>
          <p:cNvSpPr>
            <a:spLocks noGrp="1"/>
          </p:cNvSpPr>
          <p:nvPr>
            <p:ph type="title"/>
          </p:nvPr>
        </p:nvSpPr>
        <p:spPr>
          <a:xfrm rot="-5400000">
            <a:off x="-673455" y="2807056"/>
            <a:ext cx="5320597" cy="18400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657600" y="990600"/>
            <a:ext cx="5027024" cy="478334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096001"/>
            <a:ext cx="1524000" cy="365125"/>
          </a:xfrm>
          <a:prstGeom prst="rect">
            <a:avLst/>
          </a:prstGeom>
        </p:spPr>
        <p:txBody>
          <a:bodyPr vert="horz" lIns="91440" tIns="45720" rIns="91440" bIns="45720" rtlCol="0" anchor="ctr"/>
          <a:lstStyle>
            <a:lvl1pPr algn="r">
              <a:defRPr sz="1200">
                <a:solidFill>
                  <a:schemeClr val="tx1">
                    <a:tint val="75000"/>
                  </a:schemeClr>
                </a:solidFill>
                <a:effectLst/>
              </a:defRPr>
            </a:lvl1pPr>
          </a:lstStyle>
          <a:p>
            <a:fld id="{A6ECD6A6-AB73-4AF2-B7FC-E5E0E362D39A}" type="datetimeFigureOut">
              <a:rPr lang="en-US" smtClean="0"/>
              <a:t>1/2/2016</a:t>
            </a:fld>
            <a:endParaRPr lang="en-US"/>
          </a:p>
        </p:txBody>
      </p:sp>
      <p:sp>
        <p:nvSpPr>
          <p:cNvPr id="5" name="Footer Placeholder 4"/>
          <p:cNvSpPr>
            <a:spLocks noGrp="1"/>
          </p:cNvSpPr>
          <p:nvPr>
            <p:ph type="ftr" sz="quarter" idx="3"/>
          </p:nvPr>
        </p:nvSpPr>
        <p:spPr>
          <a:xfrm>
            <a:off x="4038600" y="6096001"/>
            <a:ext cx="3124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3047" y="532491"/>
            <a:ext cx="21336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5DAD85B8-5B67-4368-9555-26CE01E0CC3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par>
    </p:tnLst>
  </p:timing>
  <p:txStyles>
    <p:titleStyle>
      <a:lvl1pPr algn="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spcAft>
          <a:spcPts val="600"/>
        </a:spcAft>
        <a:buSzPct val="160000"/>
        <a:buFont typeface="Wingdings" pitchFamily="2" charset="2"/>
        <a:buChar char=""/>
        <a:defRPr sz="2800" kern="1200">
          <a:solidFill>
            <a:schemeClr val="tx1"/>
          </a:solidFill>
          <a:effectLst>
            <a:outerShdw blurRad="38100" dist="38100" dir="2700000" algn="tl">
              <a:srgbClr val="000000">
                <a:alpha val="43137"/>
              </a:srgbClr>
            </a:outerShdw>
          </a:effectLst>
          <a:latin typeface="+mn-lt"/>
          <a:ea typeface="+mn-ea"/>
          <a:cs typeface="+mn-cs"/>
        </a:defRPr>
      </a:lvl1pPr>
      <a:lvl2pPr marL="731520" indent="-365760" algn="l" defTabSz="914400" rtl="0" eaLnBrk="1" latinLnBrk="0" hangingPunct="1">
        <a:spcBef>
          <a:spcPct val="20000"/>
        </a:spcBef>
        <a:spcAft>
          <a:spcPts val="600"/>
        </a:spcAft>
        <a:buSzPct val="160000"/>
        <a:buFont typeface="Wingdings" pitchFamily="2" charset="2"/>
        <a:buChar char=""/>
        <a:defRPr sz="2400" kern="120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l" defTabSz="914400" rtl="0" eaLnBrk="1" latinLnBrk="0" hangingPunct="1">
        <a:spcBef>
          <a:spcPct val="20000"/>
        </a:spcBef>
        <a:spcAft>
          <a:spcPts val="600"/>
        </a:spcAft>
        <a:buSzPct val="160000"/>
        <a:buFont typeface="Wingdings" pitchFamily="2" charset="2"/>
        <a:buChar char=""/>
        <a:defRPr sz="20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l" defTabSz="914400" rtl="0"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l" defTabSz="914400" rtl="0"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900000">
            <a:off x="520638" y="3426100"/>
            <a:ext cx="7581457" cy="1606102"/>
          </a:xfrm>
        </p:spPr>
        <p:txBody>
          <a:bodyPr>
            <a:normAutofit fontScale="90000"/>
          </a:bodyPr>
          <a:lstStyle/>
          <a:p>
            <a:pPr marL="0" marR="0" algn="ctr">
              <a:lnSpc>
                <a:spcPct val="115000"/>
              </a:lnSpc>
              <a:spcBef>
                <a:spcPts val="0"/>
              </a:spcBef>
              <a:spcAft>
                <a:spcPts val="0"/>
              </a:spcAft>
            </a:pPr>
            <a:r>
              <a:rPr lang="en-US" sz="7300" i="1" dirty="0">
                <a:effectLst/>
                <a:latin typeface="Times New Roman"/>
                <a:ea typeface="Calibri"/>
                <a:cs typeface="Times New Roman"/>
              </a:rPr>
              <a:t>Attitude of a Learner</a:t>
            </a:r>
            <a:r>
              <a:rPr lang="en-US" sz="7300" dirty="0">
                <a:effectLst/>
                <a:latin typeface="Calibri"/>
                <a:ea typeface="Calibri"/>
                <a:cs typeface="Times New Roman"/>
              </a:rPr>
              <a:t/>
            </a:r>
            <a:br>
              <a:rPr lang="en-US" sz="7300" dirty="0">
                <a:effectLst/>
                <a:latin typeface="Calibri"/>
                <a:ea typeface="Calibri"/>
                <a:cs typeface="Times New Roman"/>
              </a:rPr>
            </a:br>
            <a:r>
              <a:rPr lang="en-US" dirty="0">
                <a:effectLst/>
                <a:latin typeface="Times New Roman"/>
                <a:ea typeface="Times New Roman"/>
              </a:rPr>
              <a:t>John 6</a:t>
            </a:r>
          </a:p>
        </p:txBody>
      </p:sp>
    </p:spTree>
    <p:extLst>
      <p:ext uri="{BB962C8B-B14F-4D97-AF65-F5344CB8AC3E}">
        <p14:creationId xmlns:p14="http://schemas.microsoft.com/office/powerpoint/2010/main" val="368040838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888039"/>
          </a:xfrm>
          <a:prstGeom prst="rect">
            <a:avLst/>
          </a:prstGeom>
        </p:spPr>
        <p:txBody>
          <a:bodyPr wrap="square">
            <a:spAutoFit/>
          </a:bodyPr>
          <a:lstStyle/>
          <a:p>
            <a:pPr marL="342900" marR="0" lvl="0" indent="-342900">
              <a:lnSpc>
                <a:spcPct val="115000"/>
              </a:lnSpc>
              <a:spcBef>
                <a:spcPts val="0"/>
              </a:spcBef>
              <a:spcAft>
                <a:spcPts val="0"/>
              </a:spcAft>
              <a:buFont typeface="+mj-lt"/>
              <a:buAutoNum type="arabicPeriod"/>
            </a:pPr>
            <a:r>
              <a:rPr lang="en-US" sz="4800" b="1" i="1" dirty="0" smtClean="0">
                <a:effectLst/>
                <a:ea typeface="Calibri"/>
                <a:cs typeface="Times New Roman"/>
              </a:rPr>
              <a:t>He wants to learn!</a:t>
            </a:r>
            <a:endParaRPr lang="en-US" sz="4800" b="1" dirty="0" smtClean="0">
              <a:effectLst/>
              <a:ea typeface="Calibri"/>
              <a:cs typeface="Times New Roman"/>
            </a:endParaRPr>
          </a:p>
          <a:p>
            <a:pPr marL="742950" marR="0" lvl="1" indent="-285750">
              <a:lnSpc>
                <a:spcPct val="115000"/>
              </a:lnSpc>
              <a:spcBef>
                <a:spcPts val="0"/>
              </a:spcBef>
              <a:spcAft>
                <a:spcPts val="0"/>
              </a:spcAft>
              <a:buFont typeface="+mj-lt"/>
              <a:buAutoNum type="alphaLcPeriod"/>
            </a:pPr>
            <a:r>
              <a:rPr lang="en-US" sz="4800" b="1" dirty="0" smtClean="0">
                <a:effectLst/>
                <a:ea typeface="Calibri"/>
                <a:cs typeface="Times New Roman"/>
              </a:rPr>
              <a:t>Jesus soon saw a huge crowd of people coming to look for him.</a:t>
            </a:r>
          </a:p>
          <a:p>
            <a:pPr marL="742950" marR="0" lvl="1" indent="-285750">
              <a:lnSpc>
                <a:spcPct val="115000"/>
              </a:lnSpc>
              <a:spcBef>
                <a:spcPts val="0"/>
              </a:spcBef>
              <a:spcAft>
                <a:spcPts val="0"/>
              </a:spcAft>
              <a:buFont typeface="+mj-lt"/>
              <a:buAutoNum type="alphaLcPeriod"/>
            </a:pPr>
            <a:r>
              <a:rPr lang="en-US" sz="4800" b="1" dirty="0" smtClean="0">
                <a:effectLst/>
                <a:ea typeface="Calibri"/>
                <a:cs typeface="Times New Roman"/>
              </a:rPr>
              <a:t>Small Groups</a:t>
            </a:r>
          </a:p>
          <a:p>
            <a:pPr marL="742950" marR="0" lvl="1" indent="-285750">
              <a:lnSpc>
                <a:spcPct val="115000"/>
              </a:lnSpc>
              <a:spcBef>
                <a:spcPts val="0"/>
              </a:spcBef>
              <a:spcAft>
                <a:spcPts val="0"/>
              </a:spcAft>
              <a:buFont typeface="+mj-lt"/>
              <a:buAutoNum type="alphaLcPeriod"/>
            </a:pPr>
            <a:r>
              <a:rPr lang="en-US" sz="4800" b="1" dirty="0" smtClean="0">
                <a:effectLst/>
                <a:ea typeface="Calibri"/>
                <a:cs typeface="Times New Roman"/>
              </a:rPr>
              <a:t>Wednesday Nights</a:t>
            </a:r>
          </a:p>
          <a:p>
            <a:pPr marL="742950" marR="0" lvl="1" indent="-285750">
              <a:lnSpc>
                <a:spcPct val="115000"/>
              </a:lnSpc>
              <a:spcBef>
                <a:spcPts val="0"/>
              </a:spcBef>
              <a:spcAft>
                <a:spcPts val="0"/>
              </a:spcAft>
              <a:buFont typeface="+mj-lt"/>
              <a:buAutoNum type="alphaLcPeriod"/>
            </a:pPr>
            <a:r>
              <a:rPr lang="en-US" sz="4800" b="1" dirty="0" smtClean="0">
                <a:effectLst/>
                <a:ea typeface="Calibri"/>
                <a:cs typeface="Times New Roman"/>
              </a:rPr>
              <a:t>Prayer</a:t>
            </a:r>
          </a:p>
          <a:p>
            <a:pPr marL="742950" marR="0" lvl="1" indent="-285750">
              <a:lnSpc>
                <a:spcPct val="115000"/>
              </a:lnSpc>
              <a:spcBef>
                <a:spcPts val="0"/>
              </a:spcBef>
              <a:spcAft>
                <a:spcPts val="0"/>
              </a:spcAft>
              <a:buFont typeface="+mj-lt"/>
              <a:buAutoNum type="alphaLcPeriod"/>
            </a:pPr>
            <a:r>
              <a:rPr lang="en-US" sz="4800" b="1" dirty="0" smtClean="0">
                <a:effectLst/>
                <a:ea typeface="Calibri"/>
                <a:cs typeface="Times New Roman"/>
              </a:rPr>
              <a:t>Personal study time</a:t>
            </a:r>
            <a:endParaRPr lang="en-US" sz="4800" b="1" dirty="0">
              <a:effectLst/>
              <a:ea typeface="Calibri"/>
              <a:cs typeface="Times New Roman"/>
            </a:endParaRPr>
          </a:p>
        </p:txBody>
      </p:sp>
    </p:spTree>
    <p:extLst>
      <p:ext uri="{BB962C8B-B14F-4D97-AF65-F5344CB8AC3E}">
        <p14:creationId xmlns:p14="http://schemas.microsoft.com/office/powerpoint/2010/main" val="11796496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755422"/>
          </a:xfrm>
          <a:prstGeom prst="rect">
            <a:avLst/>
          </a:prstGeom>
        </p:spPr>
        <p:txBody>
          <a:bodyPr wrap="square">
            <a:spAutoFit/>
          </a:bodyPr>
          <a:lstStyle/>
          <a:p>
            <a:pPr marL="342900" marR="0" lvl="0" indent="-342900">
              <a:lnSpc>
                <a:spcPct val="115000"/>
              </a:lnSpc>
              <a:spcBef>
                <a:spcPts val="0"/>
              </a:spcBef>
              <a:spcAft>
                <a:spcPts val="0"/>
              </a:spcAft>
              <a:buFont typeface="+mj-lt"/>
              <a:buAutoNum type="arabicPeriod"/>
            </a:pPr>
            <a:r>
              <a:rPr lang="en-US" sz="4000" b="1" i="1" dirty="0" smtClean="0">
                <a:effectLst/>
                <a:ea typeface="Calibri"/>
                <a:cs typeface="Times New Roman"/>
              </a:rPr>
              <a:t>He is prepared!</a:t>
            </a:r>
            <a:endParaRPr lang="en-US" sz="4000" b="1" dirty="0" smtClean="0">
              <a:effectLst/>
              <a:ea typeface="Calibri"/>
              <a:cs typeface="Times New Roman"/>
            </a:endParaRPr>
          </a:p>
          <a:p>
            <a:pPr marL="742950" marR="0" lvl="1" indent="-285750">
              <a:lnSpc>
                <a:spcPct val="115000"/>
              </a:lnSpc>
              <a:spcBef>
                <a:spcPts val="0"/>
              </a:spcBef>
              <a:spcAft>
                <a:spcPts val="0"/>
              </a:spcAft>
              <a:buFont typeface="+mj-lt"/>
              <a:buAutoNum type="alphaLcPeriod"/>
            </a:pPr>
            <a:r>
              <a:rPr lang="en-US" sz="4000" b="1" dirty="0" smtClean="0">
                <a:effectLst/>
                <a:ea typeface="Calibri"/>
                <a:cs typeface="Times New Roman"/>
              </a:rPr>
              <a:t>Then Andrew, Simon Peter’s brother, spoke up. </a:t>
            </a:r>
            <a:r>
              <a:rPr lang="en-US" sz="4000" b="1" baseline="30000" dirty="0" smtClean="0">
                <a:effectLst/>
                <a:ea typeface="Calibri"/>
                <a:cs typeface="Times New Roman"/>
              </a:rPr>
              <a:t> </a:t>
            </a:r>
            <a:r>
              <a:rPr lang="en-US" sz="4000" b="1" dirty="0" smtClean="0">
                <a:effectLst/>
                <a:ea typeface="Calibri"/>
                <a:cs typeface="Times New Roman"/>
              </a:rPr>
              <a:t>“There’s a young boy here with five barley loaves and two fish. The week before Sunday</a:t>
            </a:r>
          </a:p>
          <a:p>
            <a:pPr marL="742950" marR="0" lvl="1" indent="-285750">
              <a:lnSpc>
                <a:spcPct val="115000"/>
              </a:lnSpc>
              <a:spcBef>
                <a:spcPts val="0"/>
              </a:spcBef>
              <a:spcAft>
                <a:spcPts val="0"/>
              </a:spcAft>
              <a:buFont typeface="+mj-lt"/>
              <a:buAutoNum type="alphaLcPeriod"/>
            </a:pPr>
            <a:r>
              <a:rPr lang="en-US" sz="4000" b="1" dirty="0" smtClean="0">
                <a:effectLst/>
                <a:ea typeface="Calibri"/>
                <a:cs typeface="Times New Roman"/>
              </a:rPr>
              <a:t>Always be prepared to give an answer I Peter 3:15</a:t>
            </a:r>
            <a:endParaRPr lang="en-US" sz="4000" b="1" dirty="0">
              <a:effectLst/>
              <a:ea typeface="Calibri"/>
              <a:cs typeface="Times New Roman"/>
            </a:endParaRPr>
          </a:p>
        </p:txBody>
      </p:sp>
    </p:spTree>
    <p:extLst>
      <p:ext uri="{BB962C8B-B14F-4D97-AF65-F5344CB8AC3E}">
        <p14:creationId xmlns:p14="http://schemas.microsoft.com/office/powerpoint/2010/main" val="358760542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5826210"/>
          </a:xfrm>
          <a:prstGeom prst="rect">
            <a:avLst/>
          </a:prstGeom>
        </p:spPr>
        <p:txBody>
          <a:bodyPr wrap="square">
            <a:spAutoFit/>
          </a:bodyPr>
          <a:lstStyle/>
          <a:p>
            <a:pPr marL="342900" marR="0" lvl="0" indent="-342900">
              <a:lnSpc>
                <a:spcPct val="115000"/>
              </a:lnSpc>
              <a:spcBef>
                <a:spcPts val="0"/>
              </a:spcBef>
              <a:spcAft>
                <a:spcPts val="0"/>
              </a:spcAft>
              <a:buFont typeface="+mj-lt"/>
              <a:buAutoNum type="arabicPeriod"/>
            </a:pPr>
            <a:r>
              <a:rPr lang="en-US" sz="3600" b="1" i="1" dirty="0" smtClean="0">
                <a:effectLst/>
                <a:ea typeface="Calibri"/>
                <a:cs typeface="Times New Roman"/>
              </a:rPr>
              <a:t>He is willing to share!</a:t>
            </a:r>
            <a:endParaRPr lang="en-US" sz="3600" b="1" dirty="0" smtClean="0">
              <a:effectLst/>
              <a:ea typeface="Calibri"/>
              <a:cs typeface="Times New Roman"/>
            </a:endParaRPr>
          </a:p>
          <a:p>
            <a:pPr marL="742950" marR="0" lvl="1" indent="-285750">
              <a:lnSpc>
                <a:spcPct val="115000"/>
              </a:lnSpc>
              <a:spcBef>
                <a:spcPts val="0"/>
              </a:spcBef>
              <a:spcAft>
                <a:spcPts val="0"/>
              </a:spcAft>
              <a:buFont typeface="+mj-lt"/>
              <a:buAutoNum type="alphaLcPeriod"/>
            </a:pPr>
            <a:r>
              <a:rPr lang="en-US" sz="3600" b="1" dirty="0" smtClean="0">
                <a:effectLst/>
                <a:ea typeface="Calibri"/>
                <a:cs typeface="Times New Roman"/>
              </a:rPr>
              <a:t>Then Jesus took the loaves, gave thanks to God, and distributed them to the people. Afterward he did the same with the fish. And they all ate as much as they wanted.</a:t>
            </a:r>
          </a:p>
          <a:p>
            <a:pPr marL="742950" marR="0" lvl="1" indent="-285750">
              <a:lnSpc>
                <a:spcPct val="115000"/>
              </a:lnSpc>
              <a:spcBef>
                <a:spcPts val="0"/>
              </a:spcBef>
              <a:spcAft>
                <a:spcPts val="0"/>
              </a:spcAft>
              <a:buFont typeface="+mj-lt"/>
              <a:buAutoNum type="alphaLcPeriod"/>
            </a:pPr>
            <a:r>
              <a:rPr lang="en-US" sz="3600" b="1" dirty="0" smtClean="0">
                <a:effectLst/>
                <a:ea typeface="Calibri"/>
                <a:cs typeface="Times New Roman"/>
              </a:rPr>
              <a:t>Use the talents that God has given you</a:t>
            </a:r>
          </a:p>
          <a:p>
            <a:pPr marL="742950" marR="0" lvl="1" indent="-285750">
              <a:lnSpc>
                <a:spcPct val="115000"/>
              </a:lnSpc>
              <a:spcBef>
                <a:spcPts val="0"/>
              </a:spcBef>
              <a:spcAft>
                <a:spcPts val="0"/>
              </a:spcAft>
              <a:buFont typeface="+mj-lt"/>
              <a:buAutoNum type="alphaLcPeriod"/>
            </a:pPr>
            <a:r>
              <a:rPr lang="en-US" sz="3600" b="1" dirty="0" smtClean="0">
                <a:effectLst/>
                <a:ea typeface="Calibri"/>
                <a:cs typeface="Times New Roman"/>
              </a:rPr>
              <a:t>God encounters</a:t>
            </a:r>
            <a:endParaRPr lang="en-US" sz="3600" b="1" dirty="0">
              <a:effectLst/>
              <a:ea typeface="Calibri"/>
              <a:cs typeface="Times New Roman"/>
            </a:endParaRPr>
          </a:p>
        </p:txBody>
      </p:sp>
    </p:spTree>
    <p:extLst>
      <p:ext uri="{BB962C8B-B14F-4D97-AF65-F5344CB8AC3E}">
        <p14:creationId xmlns:p14="http://schemas.microsoft.com/office/powerpoint/2010/main" val="201067995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171194"/>
          </a:xfrm>
          <a:prstGeom prst="rect">
            <a:avLst/>
          </a:prstGeom>
        </p:spPr>
        <p:txBody>
          <a:bodyPr wrap="square">
            <a:spAutoFit/>
          </a:bodyPr>
          <a:lstStyle/>
          <a:p>
            <a:pPr marL="342900" marR="0" lvl="0" indent="-342900">
              <a:lnSpc>
                <a:spcPct val="115000"/>
              </a:lnSpc>
              <a:spcBef>
                <a:spcPts val="0"/>
              </a:spcBef>
              <a:spcAft>
                <a:spcPts val="0"/>
              </a:spcAft>
              <a:buFont typeface="+mj-lt"/>
              <a:buAutoNum type="arabicPeriod"/>
            </a:pPr>
            <a:r>
              <a:rPr lang="en-US" sz="4000" b="1" i="1" dirty="0" smtClean="0">
                <a:effectLst/>
                <a:ea typeface="Calibri"/>
                <a:cs typeface="Times New Roman"/>
              </a:rPr>
              <a:t>He gets out of the way!</a:t>
            </a:r>
            <a:endParaRPr lang="en-US" sz="4000" b="1" dirty="0" smtClean="0">
              <a:effectLst/>
              <a:ea typeface="Calibri"/>
              <a:cs typeface="Times New Roman"/>
            </a:endParaRPr>
          </a:p>
          <a:p>
            <a:pPr marL="742950" marR="0" lvl="1" indent="-285750">
              <a:lnSpc>
                <a:spcPct val="115000"/>
              </a:lnSpc>
              <a:spcBef>
                <a:spcPts val="0"/>
              </a:spcBef>
              <a:spcAft>
                <a:spcPts val="0"/>
              </a:spcAft>
              <a:buFont typeface="+mj-lt"/>
              <a:buAutoNum type="alphaLcPeriod"/>
            </a:pPr>
            <a:r>
              <a:rPr lang="en-US" sz="4000" b="1" dirty="0" smtClean="0">
                <a:effectLst/>
                <a:ea typeface="Calibri"/>
                <a:cs typeface="Times New Roman"/>
              </a:rPr>
              <a:t>Jesus took the loaves, gave thanks to God, and distributed them to the people Jesus told his disciples, “Now gather the leftovers, so that nothing is wasted.” </a:t>
            </a:r>
            <a:r>
              <a:rPr lang="en-US" sz="4000" b="1" baseline="30000" dirty="0" smtClean="0">
                <a:effectLst/>
                <a:ea typeface="Calibri"/>
                <a:cs typeface="Times New Roman"/>
              </a:rPr>
              <a:t> </a:t>
            </a:r>
          </a:p>
          <a:p>
            <a:pPr marL="742950" marR="0" lvl="1" indent="-285750">
              <a:lnSpc>
                <a:spcPct val="115000"/>
              </a:lnSpc>
              <a:spcBef>
                <a:spcPts val="0"/>
              </a:spcBef>
              <a:spcAft>
                <a:spcPts val="0"/>
              </a:spcAft>
              <a:buFont typeface="+mj-lt"/>
              <a:buAutoNum type="alphaLcPeriod"/>
            </a:pPr>
            <a:r>
              <a:rPr lang="en-US" sz="4000" b="1" dirty="0" smtClean="0">
                <a:effectLst/>
                <a:ea typeface="Calibri"/>
                <a:cs typeface="Times New Roman"/>
              </a:rPr>
              <a:t> We say we give it to God but then we want to tell him how to do it.</a:t>
            </a:r>
            <a:endParaRPr lang="en-US" sz="4000" b="1" dirty="0">
              <a:effectLst/>
              <a:ea typeface="Calibri"/>
              <a:cs typeface="Times New Roman"/>
            </a:endParaRPr>
          </a:p>
        </p:txBody>
      </p:sp>
    </p:spTree>
    <p:extLst>
      <p:ext uri="{BB962C8B-B14F-4D97-AF65-F5344CB8AC3E}">
        <p14:creationId xmlns:p14="http://schemas.microsoft.com/office/powerpoint/2010/main" val="3106516441"/>
      </p:ext>
    </p:extLst>
  </p:cSld>
  <p:clrMapOvr>
    <a:masterClrMapping/>
  </p:clrMapOvr>
  <p:transition/>
</p:sld>
</file>

<file path=ppt/theme/theme1.xml><?xml version="1.0" encoding="utf-8"?>
<a:theme xmlns:a="http://schemas.openxmlformats.org/drawingml/2006/main" name="Kilter">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TM01859865[[fn=Kilter]]</Template>
  <TotalTime>9</TotalTime>
  <Words>138</Words>
  <Application>Microsoft Office PowerPoint</Application>
  <PresentationFormat>On-screen Show (4:3)</PresentationFormat>
  <Paragraphs>17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Kilter</vt:lpstr>
      <vt:lpstr>Attitude of a Learner John 6</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Attitude of a Learner John 6</dc:title>
  <dc:creator>new pc</dc:creator>
  <cp:lastModifiedBy>new pc</cp:lastModifiedBy>
  <cp:revision>1</cp:revision>
  <dcterms:created xsi:type="dcterms:W3CDTF">2016-01-02T22:06:36Z</dcterms:created>
  <dcterms:modified xsi:type="dcterms:W3CDTF">2016-01-02T22:15:48Z</dcterms:modified>
</cp:coreProperties>
</file>