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A6ECD6A6-AB73-4AF2-B7FC-E5E0E362D39A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5DAD85B8-5B67-4368-9555-26CE01E0CC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A6ECD6A6-AB73-4AF2-B7FC-E5E0E362D39A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5DAD85B8-5B67-4368-9555-26CE01E0CC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A6ECD6A6-AB73-4AF2-B7FC-E5E0E362D39A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DAD85B8-5B67-4368-9555-26CE01E0CC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A6ECD6A6-AB73-4AF2-B7FC-E5E0E362D39A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5DAD85B8-5B67-4368-9555-26CE01E0CC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6ECD6A6-AB73-4AF2-B7FC-E5E0E362D39A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5DAD85B8-5B67-4368-9555-26CE01E0CC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A6ECD6A6-AB73-4AF2-B7FC-E5E0E362D39A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5DAD85B8-5B67-4368-9555-26CE01E0CC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A6ECD6A6-AB73-4AF2-B7FC-E5E0E362D39A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DAD85B8-5B67-4368-9555-26CE01E0CC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A6ECD6A6-AB73-4AF2-B7FC-E5E0E362D39A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5DAD85B8-5B67-4368-9555-26CE01E0CC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6ECD6A6-AB73-4AF2-B7FC-E5E0E362D39A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5DAD85B8-5B67-4368-9555-26CE01E0CC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A6ECD6A6-AB73-4AF2-B7FC-E5E0E362D39A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DAD85B8-5B67-4368-9555-26CE01E0CC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6ECD6A6-AB73-4AF2-B7FC-E5E0E362D39A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5DAD85B8-5B67-4368-9555-26CE01E0CC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5000">
              <a:schemeClr val="accent4">
                <a:lumMod val="50000"/>
              </a:schemeClr>
            </a:gs>
            <a:gs pos="50000">
              <a:srgbClr val="3A8CC3"/>
            </a:gs>
            <a:gs pos="0">
              <a:schemeClr val="bg2">
                <a:tint val="94000"/>
                <a:satMod val="140000"/>
                <a:lumMod val="120000"/>
              </a:schemeClr>
            </a:gs>
            <a:gs pos="100000">
              <a:schemeClr val="bg2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A6ECD6A6-AB73-4AF2-B7FC-E5E0E362D39A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D85B8-5B67-4368-9555-26CE01E0CC3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298199" y="1736507"/>
            <a:ext cx="7581457" cy="3324979"/>
          </a:xfrm>
        </p:spPr>
        <p:txBody>
          <a:bodyPr>
            <a:norm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Times New Roman"/>
                <a:ea typeface="Times New Roman"/>
              </a:rPr>
              <a:t>How Far Will You Go?</a:t>
            </a:r>
            <a:br>
              <a:rPr lang="en-US" dirty="0" smtClean="0">
                <a:effectLst/>
                <a:latin typeface="Times New Roman"/>
                <a:ea typeface="Times New Roman"/>
              </a:rPr>
            </a:br>
            <a:r>
              <a:rPr lang="en-US" dirty="0">
                <a:effectLst/>
                <a:latin typeface="Times New Roman"/>
                <a:ea typeface="Times New Roman"/>
              </a:rPr>
              <a:t/>
            </a:r>
            <a:br>
              <a:rPr lang="en-US" dirty="0">
                <a:effectLst/>
                <a:latin typeface="Times New Roman"/>
                <a:ea typeface="Times New Roman"/>
              </a:rPr>
            </a:br>
            <a:r>
              <a:rPr lang="en-US" dirty="0" smtClean="0">
                <a:effectLst/>
                <a:latin typeface="Times New Roman"/>
                <a:ea typeface="Times New Roman"/>
              </a:rPr>
              <a:t>Luke 5 &amp; Mark 2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8040838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427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marR="0" lvl="0" indent="-685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800" b="1" dirty="0" smtClean="0">
                <a:ea typeface="Calibri"/>
                <a:cs typeface="Times New Roman"/>
              </a:rPr>
              <a:t>Unity </a:t>
            </a:r>
            <a:r>
              <a:rPr lang="en-US" sz="4800" b="1" dirty="0">
                <a:ea typeface="Calibri"/>
                <a:cs typeface="Times New Roman"/>
              </a:rPr>
              <a:t>of purpose.</a:t>
            </a:r>
          </a:p>
          <a:p>
            <a:pPr marL="1600200" lvl="2" indent="-6858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4800" b="1" dirty="0" smtClean="0">
                <a:ea typeface="Calibri"/>
                <a:cs typeface="Times New Roman"/>
              </a:rPr>
              <a:t>Commitment</a:t>
            </a:r>
            <a:endParaRPr lang="en-US" sz="4800" b="1" dirty="0">
              <a:ea typeface="Calibri"/>
              <a:cs typeface="Times New Roman"/>
            </a:endParaRPr>
          </a:p>
          <a:p>
            <a:pPr marL="1600200" lvl="2" indent="-6858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4800" b="1" dirty="0" smtClean="0">
                <a:ea typeface="Calibri"/>
                <a:cs typeface="Times New Roman"/>
              </a:rPr>
              <a:t>Common </a:t>
            </a:r>
            <a:r>
              <a:rPr lang="en-US" sz="4800" b="1" dirty="0">
                <a:ea typeface="Calibri"/>
                <a:cs typeface="Times New Roman"/>
              </a:rPr>
              <a:t>Goal</a:t>
            </a:r>
          </a:p>
          <a:p>
            <a:pPr marL="1600200" lvl="2" indent="-6858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4800" b="1" dirty="0" smtClean="0">
                <a:ea typeface="Calibri"/>
                <a:cs typeface="Times New Roman"/>
              </a:rPr>
              <a:t>Come </a:t>
            </a:r>
            <a:r>
              <a:rPr lang="en-US" sz="4800" b="1" dirty="0">
                <a:ea typeface="Calibri"/>
                <a:cs typeface="Times New Roman"/>
              </a:rPr>
              <a:t>Together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4800" b="1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7964966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" y="76200"/>
            <a:ext cx="891540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en-US" sz="4800" b="1" kern="1400" dirty="0">
                <a:latin typeface="Times New Roman"/>
                <a:ea typeface="Times New Roman"/>
                <a:cs typeface="Times New Roman"/>
              </a:rPr>
              <a:t>Sickness is all around.</a:t>
            </a:r>
            <a:endParaRPr lang="en-US" sz="4800" b="1" dirty="0">
              <a:latin typeface="Calibri"/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US" sz="4800" b="1" dirty="0">
                <a:latin typeface="Times New Roman"/>
                <a:ea typeface="Times New Roman"/>
                <a:cs typeface="Times New Roman"/>
              </a:rPr>
              <a:t>paralyzed man on a sleeping mat</a:t>
            </a:r>
            <a:endParaRPr lang="en-US" sz="4800" b="1" dirty="0">
              <a:latin typeface="Calibri"/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US" sz="4800" b="1" dirty="0">
                <a:latin typeface="Times New Roman"/>
                <a:ea typeface="Times New Roman"/>
                <a:cs typeface="Times New Roman"/>
              </a:rPr>
              <a:t>Mental</a:t>
            </a:r>
            <a:endParaRPr lang="en-US" sz="4800" b="1" dirty="0">
              <a:latin typeface="Calibri"/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US" sz="4800" b="1" dirty="0">
                <a:latin typeface="Times New Roman"/>
                <a:ea typeface="Times New Roman"/>
                <a:cs typeface="Times New Roman"/>
              </a:rPr>
              <a:t>Physical</a:t>
            </a:r>
            <a:endParaRPr lang="en-US" sz="4800" b="1" dirty="0">
              <a:latin typeface="Calibri"/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US" sz="4800" b="1" dirty="0">
                <a:latin typeface="Times New Roman"/>
                <a:ea typeface="Times New Roman"/>
                <a:cs typeface="Times New Roman"/>
              </a:rPr>
              <a:t>Spiritual</a:t>
            </a:r>
            <a:endParaRPr lang="en-US" sz="48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760542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en-US" sz="4800" b="1" kern="1400" dirty="0">
                <a:latin typeface="Times New Roman"/>
                <a:ea typeface="Times New Roman"/>
                <a:cs typeface="Times New Roman"/>
              </a:rPr>
              <a:t>Doors will be shut.</a:t>
            </a:r>
            <a:endParaRPr lang="en-US" sz="4800" b="1" dirty="0">
              <a:latin typeface="Calibri"/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US" sz="4800" b="1" dirty="0">
                <a:latin typeface="Times New Roman"/>
                <a:ea typeface="Times New Roman"/>
                <a:cs typeface="Times New Roman"/>
              </a:rPr>
              <a:t>They couldn’t reach him because of the crowd.</a:t>
            </a:r>
            <a:endParaRPr lang="en-US" sz="4800" b="1" dirty="0">
              <a:latin typeface="Calibri"/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US" sz="4800" b="1" dirty="0">
                <a:latin typeface="Times New Roman"/>
                <a:ea typeface="Times New Roman"/>
                <a:cs typeface="Times New Roman"/>
              </a:rPr>
              <a:t>China</a:t>
            </a:r>
            <a:endParaRPr lang="en-US" sz="4800" b="1" dirty="0">
              <a:latin typeface="Calibri"/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US" sz="4800" b="1" dirty="0">
                <a:latin typeface="Times New Roman"/>
                <a:ea typeface="Times New Roman"/>
                <a:cs typeface="Times New Roman"/>
              </a:rPr>
              <a:t>Russia</a:t>
            </a:r>
            <a:endParaRPr lang="en-US" sz="48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1067995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en-US" sz="4800" b="1" kern="1400" dirty="0">
                <a:latin typeface="Times New Roman"/>
                <a:ea typeface="Times New Roman"/>
                <a:cs typeface="Times New Roman"/>
              </a:rPr>
              <a:t>Creativity will be required</a:t>
            </a:r>
            <a:endParaRPr lang="en-US" sz="4800" b="1" dirty="0">
              <a:latin typeface="Calibri"/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US" sz="4800" b="1" dirty="0">
                <a:latin typeface="Times New Roman"/>
                <a:ea typeface="Times New Roman"/>
                <a:cs typeface="Times New Roman"/>
              </a:rPr>
              <a:t>They went up to the roof and took off some tiles.</a:t>
            </a:r>
            <a:endParaRPr lang="en-US" sz="4800" b="1" dirty="0">
              <a:latin typeface="Calibri"/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US" sz="4800" b="1" dirty="0">
                <a:latin typeface="Times New Roman"/>
                <a:ea typeface="Times New Roman"/>
                <a:cs typeface="Times New Roman"/>
              </a:rPr>
              <a:t>Coke, Cross Country, Flowers, Golf, Cards</a:t>
            </a:r>
            <a:endParaRPr lang="en-US" sz="48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651644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399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en-US" sz="4800" b="1" kern="1400" dirty="0">
                <a:latin typeface="Times New Roman"/>
                <a:ea typeface="Times New Roman"/>
                <a:cs typeface="Times New Roman"/>
              </a:rPr>
              <a:t>Forgiveness before healing.</a:t>
            </a:r>
            <a:endParaRPr lang="en-US" sz="4800" b="1" dirty="0">
              <a:latin typeface="Calibri"/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US" sz="4800" b="1" dirty="0">
                <a:latin typeface="Times New Roman"/>
                <a:ea typeface="Times New Roman"/>
                <a:cs typeface="Times New Roman"/>
              </a:rPr>
              <a:t>Your sins are forgiven</a:t>
            </a:r>
            <a:endParaRPr lang="en-US" sz="4800" b="1" dirty="0">
              <a:latin typeface="Calibri"/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US" sz="4800" b="1" dirty="0">
                <a:latin typeface="Times New Roman"/>
                <a:ea typeface="Times New Roman"/>
                <a:cs typeface="Times New Roman"/>
              </a:rPr>
              <a:t>Do your Friends see YOUR faith?</a:t>
            </a:r>
            <a:endParaRPr lang="en-US" sz="4800" b="1" dirty="0">
              <a:latin typeface="Calibri"/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US" sz="4800" b="1" dirty="0">
                <a:latin typeface="Times New Roman"/>
                <a:ea typeface="Times New Roman"/>
                <a:cs typeface="Times New Roman"/>
              </a:rPr>
              <a:t>Have you forgiven?</a:t>
            </a:r>
            <a:endParaRPr lang="en-US" sz="48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1883755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en-US" sz="4800" b="1" kern="1400" dirty="0">
                <a:latin typeface="Times New Roman"/>
                <a:ea typeface="Times New Roman"/>
                <a:cs typeface="Times New Roman"/>
              </a:rPr>
              <a:t>Changed lives</a:t>
            </a:r>
            <a:endParaRPr lang="en-US" sz="4800" b="1" dirty="0">
              <a:latin typeface="Calibri"/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US" sz="4800" b="1" dirty="0">
                <a:latin typeface="Times New Roman"/>
                <a:ea typeface="Times New Roman"/>
                <a:cs typeface="Times New Roman"/>
              </a:rPr>
              <a:t>The man jumped up, picked up his mat, and went home praising God. </a:t>
            </a:r>
            <a:r>
              <a:rPr lang="en-US" sz="4800" b="1" baseline="30000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4800" b="1" dirty="0">
                <a:latin typeface="Times New Roman"/>
                <a:ea typeface="Times New Roman"/>
                <a:cs typeface="Times New Roman"/>
              </a:rPr>
              <a:t>Everyone was gripped with great wonder and awe, and they praised God</a:t>
            </a:r>
            <a:endParaRPr lang="en-US" sz="48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7415156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5000">
              <a:srgbClr val="125E7C"/>
            </a:gs>
            <a:gs pos="90000">
              <a:srgbClr val="1F5A59"/>
            </a:gs>
            <a:gs pos="80000">
              <a:schemeClr val="accent4">
                <a:lumMod val="50000"/>
              </a:schemeClr>
            </a:gs>
            <a:gs pos="50000">
              <a:srgbClr val="3A8CC3"/>
            </a:gs>
            <a:gs pos="0">
              <a:schemeClr val="bg2">
                <a:tint val="94000"/>
                <a:satMod val="140000"/>
                <a:lumMod val="120000"/>
              </a:schemeClr>
            </a:gs>
            <a:gs pos="100000">
              <a:schemeClr val="bg2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447800"/>
            <a:ext cx="8229600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5400" b="1" i="1" u="sng" kern="1400" dirty="0">
                <a:latin typeface="Times New Roman"/>
                <a:ea typeface="Times New Roman"/>
                <a:cs typeface="Times New Roman"/>
              </a:rPr>
              <a:t>How Far We YOU Go?</a:t>
            </a:r>
            <a:endParaRPr lang="en-US" sz="5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1359139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TM01859865[[fn=Kilter]]</Template>
  <TotalTime>31</TotalTime>
  <Words>114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Kilter</vt:lpstr>
      <vt:lpstr>How Far Will You Go?  Luke 5 &amp; Mark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Attitude of a Learner John 6</dc:title>
  <dc:creator>new pc</dc:creator>
  <cp:lastModifiedBy>new pc</cp:lastModifiedBy>
  <cp:revision>5</cp:revision>
  <dcterms:created xsi:type="dcterms:W3CDTF">2016-01-02T22:06:36Z</dcterms:created>
  <dcterms:modified xsi:type="dcterms:W3CDTF">2016-01-24T00:06:56Z</dcterms:modified>
</cp:coreProperties>
</file>