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5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A6ECD6A6-AB73-4AF2-B7FC-E5E0E362D39A}" type="datetimeFigureOut">
              <a:rPr lang="en-US" smtClean="0"/>
              <a:t>2/6/2016</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A6ECD6A6-AB73-4AF2-B7FC-E5E0E362D39A}" type="datetimeFigureOut">
              <a:rPr lang="en-US" smtClean="0"/>
              <a:t>2/6/2016</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2/6/2016</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A6ECD6A6-AB73-4AF2-B7FC-E5E0E362D39A}" type="datetimeFigureOut">
              <a:rPr lang="en-US" smtClean="0"/>
              <a:t>2/6/2016</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A6ECD6A6-AB73-4AF2-B7FC-E5E0E362D39A}" type="datetimeFigureOut">
              <a:rPr lang="en-US" smtClean="0"/>
              <a:t>2/6/2016</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A6ECD6A6-AB73-4AF2-B7FC-E5E0E362D39A}" type="datetimeFigureOut">
              <a:rPr lang="en-US" smtClean="0"/>
              <a:t>2/6/2016</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2/6/2016</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A6ECD6A6-AB73-4AF2-B7FC-E5E0E362D39A}" type="datetimeFigureOut">
              <a:rPr lang="en-US" smtClean="0"/>
              <a:t>2/6/2016</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A6ECD6A6-AB73-4AF2-B7FC-E5E0E362D39A}" type="datetimeFigureOut">
              <a:rPr lang="en-US" smtClean="0"/>
              <a:t>2/6/2016</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2/6/2016</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A6ECD6A6-AB73-4AF2-B7FC-E5E0E362D39A}" type="datetimeFigureOut">
              <a:rPr lang="en-US" smtClean="0"/>
              <a:t>2/6/2016</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accent4">
                <a:lumMod val="50000"/>
              </a:schemeClr>
            </a:gs>
            <a:gs pos="50000">
              <a:srgbClr val="3A8CC3"/>
            </a:gs>
            <a:gs pos="0">
              <a:schemeClr val="bg2">
                <a:tint val="94000"/>
                <a:satMod val="140000"/>
                <a:lumMod val="120000"/>
              </a:schemeClr>
            </a:gs>
            <a:gs pos="100000">
              <a:schemeClr val="bg2">
                <a:tint val="97000"/>
                <a:shade val="70000"/>
                <a:satMod val="190000"/>
                <a:lumMod val="72000"/>
              </a:schemeClr>
            </a:gs>
          </a:gsLst>
          <a:path path="circle">
            <a:fillToRect l="50000" t="50000" r="50000"/>
          </a:path>
          <a:tileRect/>
        </a:gradFill>
        <a:effectLst/>
      </p:bgPr>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A6ECD6A6-AB73-4AF2-B7FC-E5E0E362D39A}" type="datetimeFigureOut">
              <a:rPr lang="en-US" smtClean="0"/>
              <a:t>2/6/2016</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DAD85B8-5B67-4368-9555-26CE01E0CC3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900000">
            <a:off x="298199" y="1736507"/>
            <a:ext cx="7581457" cy="3324979"/>
          </a:xfrm>
        </p:spPr>
        <p:txBody>
          <a:bodyPr>
            <a:normAutofit/>
          </a:bodyPr>
          <a:lstStyle/>
          <a:p>
            <a:pPr marL="0" marR="0" algn="ctr">
              <a:lnSpc>
                <a:spcPct val="115000"/>
              </a:lnSpc>
              <a:spcBef>
                <a:spcPts val="0"/>
              </a:spcBef>
              <a:spcAft>
                <a:spcPts val="0"/>
              </a:spcAft>
            </a:pPr>
            <a:r>
              <a:rPr lang="en-US" dirty="0">
                <a:effectLst/>
                <a:latin typeface="Times New Roman"/>
                <a:ea typeface="Times New Roman"/>
              </a:rPr>
              <a:t>Multiplication Happens!</a:t>
            </a:r>
            <a:endParaRPr lang="en-US" dirty="0">
              <a:effectLst/>
              <a:latin typeface="Times New Roman"/>
              <a:ea typeface="Times New Roman"/>
            </a:endParaRPr>
          </a:p>
        </p:txBody>
      </p:sp>
    </p:spTree>
    <p:extLst>
      <p:ext uri="{BB962C8B-B14F-4D97-AF65-F5344CB8AC3E}">
        <p14:creationId xmlns:p14="http://schemas.microsoft.com/office/powerpoint/2010/main" val="36804083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406113"/>
          </a:xfrm>
          <a:prstGeom prst="rect">
            <a:avLst/>
          </a:prstGeom>
        </p:spPr>
        <p:txBody>
          <a:bodyPr wrap="square">
            <a:spAutoFit/>
          </a:bodyPr>
          <a:lstStyle/>
          <a:p>
            <a:pPr marL="571500" marR="0" lvl="0" indent="-571500">
              <a:lnSpc>
                <a:spcPct val="115000"/>
              </a:lnSpc>
              <a:spcBef>
                <a:spcPts val="0"/>
              </a:spcBef>
              <a:spcAft>
                <a:spcPts val="0"/>
              </a:spcAft>
              <a:buFont typeface="Arial" panose="020B0604020202020204" pitchFamily="34" charset="0"/>
              <a:buChar char="•"/>
            </a:pPr>
            <a:r>
              <a:rPr lang="en-US" sz="4000" b="1" dirty="0" smtClean="0">
                <a:ea typeface="Calibri"/>
                <a:cs typeface="Times New Roman"/>
              </a:rPr>
              <a:t>Listen </a:t>
            </a:r>
            <a:r>
              <a:rPr lang="en-US" sz="4000" b="1" dirty="0">
                <a:ea typeface="Calibri"/>
                <a:cs typeface="Times New Roman"/>
              </a:rPr>
              <a:t>to Christ: Acts 1</a:t>
            </a:r>
            <a:r>
              <a:rPr lang="en-US" sz="4000" b="1" dirty="0" smtClean="0">
                <a:ea typeface="Calibri"/>
                <a:cs typeface="Times New Roman"/>
              </a:rPr>
              <a:t>:</a:t>
            </a:r>
          </a:p>
          <a:p>
            <a:pPr marL="1028700" lvl="1" indent="-571500">
              <a:lnSpc>
                <a:spcPct val="115000"/>
              </a:lnSpc>
              <a:buFont typeface="Arial" panose="020B0604020202020204" pitchFamily="34" charset="0"/>
              <a:buChar char="•"/>
            </a:pPr>
            <a:r>
              <a:rPr lang="en-US" sz="4000" b="1" dirty="0">
                <a:ea typeface="Calibri"/>
                <a:cs typeface="Times New Roman"/>
              </a:rPr>
              <a:t>	4-5 Once when he was eating with them, he commanded them, “Do not leave Jerusalem until the Father sends you the gift he promised, as I told you before…</a:t>
            </a:r>
          </a:p>
          <a:p>
            <a:pPr marL="342900" marR="0" lvl="0" indent="-342900">
              <a:lnSpc>
                <a:spcPct val="115000"/>
              </a:lnSpc>
              <a:spcBef>
                <a:spcPts val="0"/>
              </a:spcBef>
              <a:spcAft>
                <a:spcPts val="0"/>
              </a:spcAft>
              <a:buFont typeface="+mj-lt"/>
              <a:buAutoNum type="arabicPeriod"/>
            </a:pPr>
            <a:endParaRPr lang="en-US" sz="4000" b="1" dirty="0">
              <a:effectLst/>
              <a:ea typeface="Calibri"/>
              <a:cs typeface="Times New Roman"/>
            </a:endParaRPr>
          </a:p>
        </p:txBody>
      </p:sp>
    </p:spTree>
    <p:extLst>
      <p:ext uri="{BB962C8B-B14F-4D97-AF65-F5344CB8AC3E}">
        <p14:creationId xmlns:p14="http://schemas.microsoft.com/office/powerpoint/2010/main" val="11796496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64200"/>
            <a:ext cx="8915400" cy="5355312"/>
          </a:xfrm>
          <a:prstGeom prst="rect">
            <a:avLst/>
          </a:prstGeom>
        </p:spPr>
        <p:txBody>
          <a:bodyPr wrap="square">
            <a:spAutoFit/>
          </a:bodyPr>
          <a:lstStyle/>
          <a:p>
            <a:pPr marL="285750" indent="-285750">
              <a:buFont typeface="Arial" panose="020B0604020202020204" pitchFamily="34" charset="0"/>
              <a:buChar char="•"/>
            </a:pPr>
            <a:r>
              <a:rPr lang="en-US" sz="3600" b="1" dirty="0" smtClean="0"/>
              <a:t>Filled </a:t>
            </a:r>
            <a:r>
              <a:rPr lang="en-US" sz="3600" b="1" dirty="0"/>
              <a:t>with the Holy Spirit Acts </a:t>
            </a:r>
            <a:r>
              <a:rPr lang="en-US" sz="3600" b="1" dirty="0" smtClean="0"/>
              <a:t>2:</a:t>
            </a:r>
          </a:p>
          <a:p>
            <a:pPr marL="742950" lvl="1" indent="-285750">
              <a:buFont typeface="Arial" panose="020B0604020202020204" pitchFamily="34" charset="0"/>
              <a:buChar char="•"/>
            </a:pPr>
            <a:r>
              <a:rPr lang="en-US" sz="3200" b="1" dirty="0" smtClean="0"/>
              <a:t>4-6 </a:t>
            </a:r>
            <a:r>
              <a:rPr lang="en-US" sz="3200" b="1" dirty="0"/>
              <a:t>Suddenly, there was a sound from heaven… and it filled the house where they were sitting.  Then, what looked like flames or tongues of fire appeared and settled on each of them.  And everyone present was filled with the Holy Spirit and began speaking in other languages, as the Holy Spirit gave them this ability.</a:t>
            </a:r>
          </a:p>
          <a:p>
            <a:r>
              <a:rPr lang="en-US" dirty="0"/>
              <a:t>	</a:t>
            </a:r>
          </a:p>
        </p:txBody>
      </p:sp>
    </p:spTree>
    <p:extLst>
      <p:ext uri="{BB962C8B-B14F-4D97-AF65-F5344CB8AC3E}">
        <p14:creationId xmlns:p14="http://schemas.microsoft.com/office/powerpoint/2010/main" val="35876054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80" y="0"/>
            <a:ext cx="9144000" cy="6555641"/>
          </a:xfrm>
          <a:prstGeom prst="rect">
            <a:avLst/>
          </a:prstGeom>
        </p:spPr>
        <p:txBody>
          <a:bodyPr wrap="square">
            <a:spAutoFit/>
          </a:bodyPr>
          <a:lstStyle/>
          <a:p>
            <a:pPr marL="285750" lvl="0" indent="-285750">
              <a:buFont typeface="Arial" panose="020B0604020202020204" pitchFamily="34" charset="0"/>
              <a:buChar char="•"/>
            </a:pPr>
            <a:r>
              <a:rPr lang="en-US" sz="3600" b="1" dirty="0" smtClean="0"/>
              <a:t>Shared </a:t>
            </a:r>
            <a:r>
              <a:rPr lang="en-US" sz="3600" b="1" dirty="0"/>
              <a:t>the Word: Acts </a:t>
            </a:r>
            <a:r>
              <a:rPr lang="en-US" sz="3600" b="1" dirty="0" smtClean="0"/>
              <a:t>2:</a:t>
            </a:r>
          </a:p>
          <a:p>
            <a:pPr marL="742950" lvl="1" indent="-285750">
              <a:buFont typeface="Arial" panose="020B0604020202020204" pitchFamily="34" charset="0"/>
              <a:buChar char="•"/>
            </a:pPr>
            <a:r>
              <a:rPr lang="en-US" sz="3200" b="1" dirty="0" smtClean="0"/>
              <a:t>38-40 </a:t>
            </a:r>
            <a:r>
              <a:rPr lang="en-US" sz="3200" b="1" dirty="0"/>
              <a:t>Peter replied, “Each of you must repent of your sins and turn to God, and be baptized in the name of Jesus Christ for the forgiveness of your sins. Then you will receive the gift of the Holy Spirit. </a:t>
            </a:r>
            <a:r>
              <a:rPr lang="en-US" sz="3200" b="1" baseline="30000" dirty="0"/>
              <a:t> </a:t>
            </a:r>
            <a:r>
              <a:rPr lang="en-US" sz="3200" b="1" dirty="0"/>
              <a:t>This promise is to you, to your children, and to those far away</a:t>
            </a:r>
            <a:r>
              <a:rPr lang="en-US" sz="3200" b="1" baseline="30000" dirty="0"/>
              <a:t> </a:t>
            </a:r>
            <a:r>
              <a:rPr lang="en-US" sz="3200" b="1" dirty="0"/>
              <a:t>all who have been called by the Lord our God. </a:t>
            </a:r>
            <a:r>
              <a:rPr lang="en-US" sz="3200" b="1" baseline="30000" dirty="0"/>
              <a:t> </a:t>
            </a:r>
            <a:r>
              <a:rPr lang="en-US" sz="3200" b="1" dirty="0"/>
              <a:t>Then Peter continued preaching for a long time, strongly urging all his listeners, </a:t>
            </a:r>
          </a:p>
          <a:p>
            <a:r>
              <a:rPr lang="en-US" sz="3200" b="1" dirty="0"/>
              <a:t>	</a:t>
            </a:r>
          </a:p>
        </p:txBody>
      </p:sp>
    </p:spTree>
    <p:extLst>
      <p:ext uri="{BB962C8B-B14F-4D97-AF65-F5344CB8AC3E}">
        <p14:creationId xmlns:p14="http://schemas.microsoft.com/office/powerpoint/2010/main" val="20106799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67800" cy="2862322"/>
          </a:xfrm>
          <a:prstGeom prst="rect">
            <a:avLst/>
          </a:prstGeom>
        </p:spPr>
        <p:txBody>
          <a:bodyPr wrap="square">
            <a:spAutoFit/>
          </a:bodyPr>
          <a:lstStyle/>
          <a:p>
            <a:pPr marL="571500" lvl="0" indent="-571500">
              <a:buFont typeface="Arial" panose="020B0604020202020204" pitchFamily="34" charset="0"/>
              <a:buChar char="•"/>
            </a:pPr>
            <a:r>
              <a:rPr lang="en-US" sz="3600" b="1" dirty="0"/>
              <a:t>Devoted Themselves: Acts 2:</a:t>
            </a:r>
          </a:p>
          <a:p>
            <a:pPr marL="1028700" lvl="1" indent="-571500">
              <a:buFont typeface="Arial" panose="020B0604020202020204" pitchFamily="34" charset="0"/>
              <a:buChar char="•"/>
            </a:pPr>
            <a:r>
              <a:rPr lang="en-US" sz="3600" b="1" dirty="0"/>
              <a:t>42 All the believers devoted themselves to the apostles’ teaching, and to fellowship, and to sharing in meals, and to prayer.</a:t>
            </a:r>
          </a:p>
        </p:txBody>
      </p:sp>
    </p:spTree>
    <p:extLst>
      <p:ext uri="{BB962C8B-B14F-4D97-AF65-F5344CB8AC3E}">
        <p14:creationId xmlns:p14="http://schemas.microsoft.com/office/powerpoint/2010/main" val="295951645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marL="571500" lvl="0" indent="-571500">
              <a:buFont typeface="Arial" panose="020B0604020202020204" pitchFamily="34" charset="0"/>
              <a:buChar char="•"/>
            </a:pPr>
            <a:r>
              <a:rPr lang="en-US" sz="3600" b="1" dirty="0"/>
              <a:t>Acted with Boldness: Acts 3&amp;4</a:t>
            </a:r>
            <a:endParaRPr lang="en-US" sz="3600" dirty="0"/>
          </a:p>
          <a:p>
            <a:pPr marL="914400" lvl="1" indent="-457200">
              <a:buFont typeface="Arial" panose="020B0604020202020204" pitchFamily="34" charset="0"/>
              <a:buChar char="•"/>
            </a:pPr>
            <a:r>
              <a:rPr lang="en-US" sz="3200" b="1" dirty="0"/>
              <a:t>3: 4-6 Peter and John looked at him intently, and Peter said, “Look at us!” </a:t>
            </a:r>
            <a:r>
              <a:rPr lang="en-US" sz="3200" b="1" baseline="30000" dirty="0"/>
              <a:t> </a:t>
            </a:r>
            <a:r>
              <a:rPr lang="en-US" sz="3200" b="1" dirty="0"/>
              <a:t>The lame man looked at them eagerly, expecting some money. </a:t>
            </a:r>
            <a:r>
              <a:rPr lang="en-US" sz="3200" b="1" baseline="30000" dirty="0"/>
              <a:t> </a:t>
            </a:r>
            <a:r>
              <a:rPr lang="en-US" sz="3200" b="1" dirty="0"/>
              <a:t>But Peter said, “I don’t have any silver or gold for you. But I’ll give you what I have. In the name of Jesus Christ the Nazarene, get up and</a:t>
            </a:r>
            <a:r>
              <a:rPr lang="en-US" sz="3200" b="1" baseline="30000" dirty="0"/>
              <a:t> </a:t>
            </a:r>
            <a:r>
              <a:rPr lang="en-US" sz="3200" b="1" dirty="0"/>
              <a:t>walk!”</a:t>
            </a:r>
          </a:p>
          <a:p>
            <a:pPr marL="914400" lvl="1" indent="-457200">
              <a:buFont typeface="Arial" panose="020B0604020202020204" pitchFamily="34" charset="0"/>
              <a:buChar char="•"/>
            </a:pPr>
            <a:r>
              <a:rPr lang="en-US" sz="3200" b="1" dirty="0"/>
              <a:t>4:31 After this prayer, the meeting place shook, and they were all filled with the Holy Spirit. Then they preached the word of God with boldness.</a:t>
            </a:r>
          </a:p>
        </p:txBody>
      </p:sp>
    </p:spTree>
    <p:extLst>
      <p:ext uri="{BB962C8B-B14F-4D97-AF65-F5344CB8AC3E}">
        <p14:creationId xmlns:p14="http://schemas.microsoft.com/office/powerpoint/2010/main" val="170968087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0"/>
            <a:ext cx="8534400" cy="1938992"/>
          </a:xfrm>
          <a:prstGeom prst="rect">
            <a:avLst/>
          </a:prstGeom>
        </p:spPr>
        <p:txBody>
          <a:bodyPr wrap="square">
            <a:spAutoFit/>
          </a:bodyPr>
          <a:lstStyle/>
          <a:p>
            <a:pPr lvl="0"/>
            <a:r>
              <a:rPr lang="en-US" sz="4000" b="1" dirty="0"/>
              <a:t>One Heart and Mind Acts 4:</a:t>
            </a:r>
          </a:p>
          <a:p>
            <a:pPr lvl="1"/>
            <a:r>
              <a:rPr lang="en-US" sz="4000" b="1" dirty="0"/>
              <a:t>32 All the believers were united in heart and mind.</a:t>
            </a:r>
          </a:p>
        </p:txBody>
      </p:sp>
    </p:spTree>
    <p:extLst>
      <p:ext uri="{BB962C8B-B14F-4D97-AF65-F5344CB8AC3E}">
        <p14:creationId xmlns:p14="http://schemas.microsoft.com/office/powerpoint/2010/main" val="37609176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86800" cy="3785652"/>
          </a:xfrm>
          <a:prstGeom prst="rect">
            <a:avLst/>
          </a:prstGeom>
        </p:spPr>
        <p:txBody>
          <a:bodyPr wrap="square">
            <a:spAutoFit/>
          </a:bodyPr>
          <a:lstStyle/>
          <a:p>
            <a:pPr lvl="0"/>
            <a:r>
              <a:rPr lang="en-US" sz="4000" b="1" dirty="0"/>
              <a:t>Gave Acts 4:</a:t>
            </a:r>
          </a:p>
          <a:p>
            <a:pPr lvl="1"/>
            <a:r>
              <a:rPr lang="en-US" sz="4000" b="1" dirty="0"/>
              <a:t>32b-33 And they felt that what they owned was not their own, so they shared everything they had…and God’s great blessing was upon them all. </a:t>
            </a:r>
          </a:p>
        </p:txBody>
      </p:sp>
    </p:spTree>
    <p:extLst>
      <p:ext uri="{BB962C8B-B14F-4D97-AF65-F5344CB8AC3E}">
        <p14:creationId xmlns:p14="http://schemas.microsoft.com/office/powerpoint/2010/main" val="3741527276"/>
      </p:ext>
    </p:extLst>
  </p:cSld>
  <p:clrMapOvr>
    <a:masterClrMapping/>
  </p:clrMapOvr>
  <p:transition/>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TM01859865[[fn=Kilter]]</Template>
  <TotalTime>52</TotalTime>
  <Words>240</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Kilter</vt:lpstr>
      <vt:lpstr>Multiplication Happens!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 of a Learner John 6</dc:title>
  <dc:creator>new pc</dc:creator>
  <cp:lastModifiedBy>new pc</cp:lastModifiedBy>
  <cp:revision>9</cp:revision>
  <dcterms:created xsi:type="dcterms:W3CDTF">2016-01-02T22:06:36Z</dcterms:created>
  <dcterms:modified xsi:type="dcterms:W3CDTF">2016-02-06T22:17:36Z</dcterms:modified>
</cp:coreProperties>
</file>