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11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6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3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1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7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7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7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8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F1E71-4B55-42E6-97FB-2E329F91BC2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7042F-A0C9-447D-8A6F-9187F00CE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4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The Cross and God</a:t>
            </a:r>
            <a:endParaRPr lang="en-US" sz="6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258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82975"/>
            <a:ext cx="9144000" cy="3707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solidFill>
                  <a:prstClr val="white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Romans </a:t>
            </a:r>
            <a:r>
              <a:rPr lang="en-US" sz="4400" dirty="0" smtClean="0">
                <a:solidFill>
                  <a:prstClr val="white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3:24 </a:t>
            </a:r>
            <a:endParaRPr lang="en-US" sz="4400" dirty="0">
              <a:solidFill>
                <a:prstClr val="white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lvl="0"/>
            <a:r>
              <a:rPr lang="en-US" sz="4400" dirty="0">
                <a:solidFill>
                  <a:prstClr val="white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and are justified by his grace as a gift, through the redemption that is in Christ Jesus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3782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God’s Grace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Justified -to declare, pronounce, one to be just, righteous.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Through the work of the Christ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It not what we do but what He DID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550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85630"/>
            <a:ext cx="9144000" cy="3972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Romans 3:25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800" baseline="30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whom God put forward as a propitiation by his blood, to be received by faith. This was to show God's righteousness, because in his divine forbearance he had passed over former sins. 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90110"/>
            <a:ext cx="9144000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8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God’s Wrath </a:t>
            </a:r>
            <a:endParaRPr lang="en-US" sz="48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32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propitiation,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"/>
            </a:pPr>
            <a:r>
              <a:rPr lang="en-US" sz="32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To turn away wrath by the offering of a gift. 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</a:pPr>
            <a:r>
              <a:rPr lang="en-US" sz="32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Context it means that the death of Christ turns away God’s wrath.</a:t>
            </a:r>
            <a:endParaRPr lang="en-US" sz="3200" dirty="0" smtClean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</a:pPr>
            <a:r>
              <a:rPr lang="en-US" sz="32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</a:rPr>
              <a:t>Leviticus 16 Day of Atonement. 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4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07339"/>
            <a:ext cx="9144000" cy="335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Romans 3:26 </a:t>
            </a:r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r>
              <a:rPr lang="en-US" sz="5400" baseline="30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It was to show his righteousness at the present time, so that he might be just and the justifier of the one who has faith in Jesus. </a:t>
            </a:r>
            <a:endParaRPr lang="en-US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6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657" y="2447562"/>
            <a:ext cx="9144000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God’s Justice</a:t>
            </a:r>
            <a:endParaRPr lang="en-US" sz="44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 is Holy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Sin Must be punished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sz="4000" dirty="0" smtClean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God is both just (in punishing sin) and the justifier of those who believe in Jesus.</a:t>
            </a: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848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186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pc</dc:creator>
  <cp:lastModifiedBy>admin</cp:lastModifiedBy>
  <cp:revision>2</cp:revision>
  <dcterms:created xsi:type="dcterms:W3CDTF">2016-02-28T02:03:01Z</dcterms:created>
  <dcterms:modified xsi:type="dcterms:W3CDTF">2016-02-28T02:51:58Z</dcterms:modified>
</cp:coreProperties>
</file>