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6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1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7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8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1E71-4B55-42E6-97FB-2E329F91BC2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4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The Cross and God</a:t>
            </a:r>
            <a:endParaRPr lang="en-US" sz="6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58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62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I Corinthians 1:18</a:t>
            </a:r>
          </a:p>
          <a:p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The message of the cross is foolish to those who are headed for destruction! But we who are being saved know it is the very power of God.</a:t>
            </a:r>
          </a:p>
        </p:txBody>
      </p:sp>
    </p:spTree>
    <p:extLst>
      <p:ext uri="{BB962C8B-B14F-4D97-AF65-F5344CB8AC3E}">
        <p14:creationId xmlns:p14="http://schemas.microsoft.com/office/powerpoint/2010/main" val="343782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The </a:t>
            </a: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Power of God is not</a:t>
            </a:r>
          </a:p>
          <a:p>
            <a:pPr lvl="1">
              <a:lnSpc>
                <a:spcPct val="1150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•	Human Words –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V 17 For Christ didn’t send me to baptize, but to preach the Good News—and not with clever speech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•	Human Knowledge –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V20 So where does this leave the philosophers, the scholars, and the world’s brilliant debaters? God has made the wisdom of this world look foolish.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550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85630"/>
            <a:ext cx="9144000" cy="502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Signs- </a:t>
            </a: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V22 It is foolish to the Jews, who ask for signs from heaven.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•	Human Plans - V25 This foolish plan of God is wiser than the wisest of human plans,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aseline="30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90110"/>
            <a:ext cx="9144000" cy="428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lvl="0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Human </a:t>
            </a: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Strength- V25  and God’s weakness is stronger than the greatest of human strength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4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57" y="762000"/>
            <a:ext cx="9067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The Power of God is VS 30-31 - Christ made us right with God; he made us pure and holy, and he freed us from sin. 31 boast only about the Lord.”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Made </a:t>
            </a: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right by 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Christ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Able </a:t>
            </a: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to let us 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be: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Pure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Holy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Only </a:t>
            </a: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from Him</a:t>
            </a:r>
          </a:p>
        </p:txBody>
      </p:sp>
    </p:spTree>
    <p:extLst>
      <p:ext uri="{BB962C8B-B14F-4D97-AF65-F5344CB8AC3E}">
        <p14:creationId xmlns:p14="http://schemas.microsoft.com/office/powerpoint/2010/main" val="136596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657" y="2447562"/>
            <a:ext cx="9144000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God’s Justice</a:t>
            </a:r>
            <a:endParaRPr lang="en-US" sz="44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 is Holy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Sin Must be punished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 is both just (in punishing sin) and the justifier of those who believe in Jesus.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848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pc</dc:creator>
  <cp:lastModifiedBy>new pc</cp:lastModifiedBy>
  <cp:revision>4</cp:revision>
  <dcterms:created xsi:type="dcterms:W3CDTF">2016-02-28T02:03:01Z</dcterms:created>
  <dcterms:modified xsi:type="dcterms:W3CDTF">2016-03-13T01:41:38Z</dcterms:modified>
</cp:coreProperties>
</file>