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1E71-4B55-42E6-97FB-2E329F91BC2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65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1E71-4B55-42E6-97FB-2E329F91BC2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19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1E71-4B55-42E6-97FB-2E329F91BC2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5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1E71-4B55-42E6-97FB-2E329F91BC2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90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1E71-4B55-42E6-97FB-2E329F91BC2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436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1E71-4B55-42E6-97FB-2E329F91BC2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610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1E71-4B55-42E6-97FB-2E329F91BC2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17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1E71-4B55-42E6-97FB-2E329F91BC2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9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1E71-4B55-42E6-97FB-2E329F91BC2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73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1E71-4B55-42E6-97FB-2E329F91BC2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75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1E71-4B55-42E6-97FB-2E329F91BC2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8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F1E71-4B55-42E6-97FB-2E329F91BC2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4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6000" b="1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The Cross and God</a:t>
            </a:r>
            <a:endParaRPr lang="en-US" sz="6000" b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52582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3622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 Black" panose="020B0A04020102020204" pitchFamily="34" charset="0"/>
              </a:rPr>
              <a:t>I Corinthians 1:18</a:t>
            </a:r>
          </a:p>
          <a:p>
            <a:r>
              <a:rPr lang="en-US" sz="4000" dirty="0">
                <a:solidFill>
                  <a:schemeClr val="bg1"/>
                </a:solidFill>
                <a:latin typeface="Arial Black" panose="020B0A04020102020204" pitchFamily="34" charset="0"/>
              </a:rPr>
              <a:t>The message of the cross is foolish to those who are headed for destruction! But we who are being saved know it is the very power of God.</a:t>
            </a:r>
          </a:p>
        </p:txBody>
      </p:sp>
    </p:spTree>
    <p:extLst>
      <p:ext uri="{BB962C8B-B14F-4D97-AF65-F5344CB8AC3E}">
        <p14:creationId xmlns:p14="http://schemas.microsoft.com/office/powerpoint/2010/main" val="3437827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52600"/>
            <a:ext cx="914400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 smtClean="0">
                <a:solidFill>
                  <a:schemeClr val="bg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The </a:t>
            </a:r>
            <a:r>
              <a:rPr lang="en-US" sz="4000" dirty="0">
                <a:solidFill>
                  <a:schemeClr val="bg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Power of God is not</a:t>
            </a:r>
          </a:p>
          <a:p>
            <a:pPr lvl="1">
              <a:lnSpc>
                <a:spcPct val="115000"/>
              </a:lnSpc>
            </a:pPr>
            <a:r>
              <a:rPr lang="en-US" sz="4000" dirty="0">
                <a:solidFill>
                  <a:schemeClr val="bg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•	Human Words – </a:t>
            </a:r>
            <a:r>
              <a:rPr lang="en-US" sz="2800" dirty="0">
                <a:solidFill>
                  <a:schemeClr val="bg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V 17 For Christ didn’t send me to baptize, but to preach the Good News—and not with clever speech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4000" dirty="0">
                <a:solidFill>
                  <a:schemeClr val="bg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•	Human Knowledge – </a:t>
            </a:r>
            <a:r>
              <a:rPr lang="en-US" sz="2800" dirty="0">
                <a:solidFill>
                  <a:schemeClr val="bg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V20 So where does this leave the philosophers, the scholars, and the world’s brilliant debaters? God has made the wisdom of this world look foolish.</a:t>
            </a:r>
            <a:endParaRPr lang="en-US" sz="2800" dirty="0">
              <a:solidFill>
                <a:schemeClr val="bg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6550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885630"/>
            <a:ext cx="9144000" cy="5020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lvl="1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Signs- </a:t>
            </a:r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V22 It is foolish to the Jews, who ask for signs from heaven.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•	Human Plans - V25 This foolish plan of God is wiser than the wisest of human plans,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800" baseline="30000" dirty="0" smtClean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/>
                <a:cs typeface="Times New Roman"/>
              </a:rPr>
              <a:t> </a:t>
            </a:r>
            <a:endParaRPr lang="en-US" sz="4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44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86" y="2390110"/>
            <a:ext cx="9144000" cy="4289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marR="0" lvl="0" indent="-685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800" dirty="0" smtClean="0">
                <a:solidFill>
                  <a:schemeClr val="bg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Human </a:t>
            </a:r>
            <a:r>
              <a:rPr lang="en-US" sz="4800" dirty="0">
                <a:solidFill>
                  <a:schemeClr val="bg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Strength- V25  and God’s weakness is stronger than the greatest of human strength</a:t>
            </a:r>
            <a:endParaRPr lang="en-US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447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657" y="762000"/>
            <a:ext cx="9067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</a:rPr>
              <a:t>The Power of God is VS 30-31 - Christ made us right with God; he made us pure and holy, and he freed us from sin. 31 boast only about the Lord.”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Made </a:t>
            </a:r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</a:rPr>
              <a:t>right by </a:t>
            </a:r>
            <a:r>
              <a:rPr lang="en-US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Christ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Able </a:t>
            </a:r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</a:rPr>
              <a:t>to let us </a:t>
            </a:r>
            <a:r>
              <a:rPr lang="en-US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be: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Pure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Holy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Free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Only </a:t>
            </a:r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</a:rPr>
              <a:t>from Him</a:t>
            </a:r>
          </a:p>
        </p:txBody>
      </p:sp>
    </p:spTree>
    <p:extLst>
      <p:ext uri="{BB962C8B-B14F-4D97-AF65-F5344CB8AC3E}">
        <p14:creationId xmlns:p14="http://schemas.microsoft.com/office/powerpoint/2010/main" val="1365969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2657" y="2447562"/>
            <a:ext cx="9144000" cy="441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4400" dirty="0" smtClean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/>
                <a:cs typeface="Times New Roman"/>
              </a:rPr>
              <a:t>God’s Justice</a:t>
            </a:r>
            <a:endParaRPr lang="en-US" sz="4400" dirty="0">
              <a:solidFill>
                <a:schemeClr val="bg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4000" dirty="0" smtClean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/>
                <a:cs typeface="Times New Roman"/>
              </a:rPr>
              <a:t>God is Holy</a:t>
            </a:r>
            <a:endParaRPr lang="en-US" sz="4000" dirty="0">
              <a:solidFill>
                <a:schemeClr val="bg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4000" dirty="0" smtClean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/>
                <a:cs typeface="Times New Roman"/>
              </a:rPr>
              <a:t>Sin Must be punished</a:t>
            </a:r>
            <a:endParaRPr lang="en-US" sz="4000" dirty="0">
              <a:solidFill>
                <a:schemeClr val="bg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/>
              <a:buChar char="o"/>
            </a:pPr>
            <a:r>
              <a:rPr lang="en-US" sz="4000" dirty="0" smtClean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/>
                <a:cs typeface="Times New Roman"/>
              </a:rPr>
              <a:t>God is both just (in punishing sin) and the justifier of those who believe in Jesus.</a:t>
            </a:r>
            <a:endParaRPr lang="en-US" sz="4000" dirty="0">
              <a:solidFill>
                <a:schemeClr val="bg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68482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155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 pc</dc:creator>
  <cp:lastModifiedBy>new pc</cp:lastModifiedBy>
  <cp:revision>4</cp:revision>
  <dcterms:created xsi:type="dcterms:W3CDTF">2016-02-28T02:03:01Z</dcterms:created>
  <dcterms:modified xsi:type="dcterms:W3CDTF">2016-03-13T01:41:38Z</dcterms:modified>
</cp:coreProperties>
</file>