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CC438A3-BC23-44F9-A3A8-08343772BA0A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8E6E104-DA96-4AA1-A277-96FBC3BC2D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</a:t>
            </a:r>
            <a:r>
              <a:rPr lang="en-US" smtClean="0"/>
              <a:t>Day </a:t>
            </a:r>
            <a:r>
              <a:rPr lang="en-US" dirty="0"/>
              <a:t>Promises</a:t>
            </a:r>
          </a:p>
        </p:txBody>
      </p:sp>
    </p:spTree>
    <p:extLst>
      <p:ext uri="{BB962C8B-B14F-4D97-AF65-F5344CB8AC3E}">
        <p14:creationId xmlns:p14="http://schemas.microsoft.com/office/powerpoint/2010/main" val="20831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Connect verse for the week.</a:t>
            </a:r>
            <a:endParaRPr lang="en-US" sz="4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Acts 1:8 </a:t>
            </a:r>
            <a:endParaRPr lang="en-US" sz="4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But you shall receive power when the Holy Spirit has come upon you; and you shall be witnesses to Me in Jerusalem, and in all Judea and Samaria, and to the end of the earth.”</a:t>
            </a:r>
            <a:endParaRPr lang="en-US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992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effectLst/>
                <a:latin typeface="Times New Roman"/>
                <a:ea typeface="Calibri"/>
                <a:cs typeface="Times New Roman"/>
              </a:rPr>
              <a:t>Promise One</a:t>
            </a:r>
            <a:endParaRPr lang="en-US" sz="60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dirty="0" smtClean="0">
                <a:effectLst/>
                <a:latin typeface="Times New Roman"/>
                <a:ea typeface="Calibri"/>
                <a:cs typeface="Times New Roman"/>
              </a:rPr>
              <a:t>The Gift from the Father.</a:t>
            </a:r>
            <a:endParaRPr lang="en-US" sz="4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400" dirty="0" smtClean="0">
                <a:effectLst/>
                <a:latin typeface="Times New Roman"/>
                <a:ea typeface="Calibri"/>
                <a:cs typeface="Times New Roman"/>
              </a:rPr>
              <a:t>Acts 1:4 He commanded them not to depart from Jerusalem, but to wait for the Promise of the Father, “which,” He said, “you have heard from Me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288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Promise Two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effectLst/>
                <a:latin typeface="Times New Roman"/>
                <a:ea typeface="Calibri"/>
                <a:cs typeface="Times New Roman"/>
              </a:rPr>
              <a:t>The Father Knows the Day</a:t>
            </a:r>
            <a:endParaRPr lang="en-US" sz="40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000" dirty="0" smtClean="0">
                <a:effectLst/>
                <a:latin typeface="Times New Roman"/>
                <a:ea typeface="Calibri"/>
                <a:cs typeface="Times New Roman"/>
              </a:rPr>
              <a:t>Acts 1:6-7 Therefore, when they had come together, they asked Him, saying, “Lord, will You at this time restore the kingdom to Israel?”  7 And He said to them, “It is not for you to know times or seasons which the Father has put in His own authority</a:t>
            </a:r>
            <a:endParaRPr lang="en-US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904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458200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effectLst/>
                <a:latin typeface="Times New Roman"/>
                <a:ea typeface="Calibri"/>
                <a:cs typeface="Times New Roman"/>
              </a:rPr>
              <a:t>Promise Three</a:t>
            </a:r>
            <a:endParaRPr lang="en-US" sz="54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The Power from the Father</a:t>
            </a:r>
            <a:endParaRPr lang="en-US" sz="48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Acts 1:8 But you shall receive power when the Holy Spirit has come upon you;</a:t>
            </a:r>
            <a:endParaRPr lang="en-US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552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3058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effectLst/>
                <a:latin typeface="Times New Roman"/>
                <a:ea typeface="Calibri"/>
                <a:cs typeface="Times New Roman"/>
              </a:rPr>
              <a:t>Promise Four</a:t>
            </a:r>
            <a:endParaRPr lang="en-US" sz="60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He will return in the clouds</a:t>
            </a:r>
            <a:endParaRPr lang="en-US" sz="4800" dirty="0" smtClean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4800" dirty="0" smtClean="0">
                <a:effectLst/>
                <a:latin typeface="Times New Roman"/>
                <a:ea typeface="Calibri"/>
                <a:cs typeface="Times New Roman"/>
              </a:rPr>
              <a:t>Acts 1:11b This same Jesus, who was taken up from you into heaven, will so come in like manner as you saw Him go into heaven.”</a:t>
            </a:r>
            <a:endParaRPr lang="en-US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662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3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Connect Verses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I Corinthians 1:18, 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For the message of the cross is foolishness to those who are perishing, but to us who are being saved it is the power of God.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John 12:13, 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en-US" sz="2800" dirty="0" smtClean="0">
                <a:effectLst/>
                <a:latin typeface="Times New Roman"/>
                <a:ea typeface="Times New Roman"/>
              </a:rPr>
              <a:t> They took branches of palm trees and went out to meet Him, and cried out: “Hosanna! ‘Blessed </a:t>
            </a:r>
            <a:r>
              <a:rPr lang="en-US" sz="2800" i="1" dirty="0" smtClean="0">
                <a:effectLst/>
                <a:latin typeface="Times New Roman"/>
                <a:ea typeface="Times New Roman"/>
              </a:rPr>
              <a:t>is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He who comes in the name of the L</a:t>
            </a:r>
            <a:r>
              <a:rPr lang="en-US" sz="2800" cap="small" dirty="0" smtClean="0">
                <a:effectLst/>
                <a:latin typeface="Times New Roman"/>
                <a:ea typeface="Times New Roman"/>
              </a:rPr>
              <a:t>ord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!’ The King of Israel!</a:t>
            </a:r>
          </a:p>
          <a:p>
            <a:pPr algn="ctr">
              <a:lnSpc>
                <a:spcPct val="115000"/>
              </a:lnSpc>
            </a:pPr>
            <a:endParaRPr lang="en-US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Luke 24:6</a:t>
            </a:r>
            <a:endParaRPr lang="en-US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/>
                <a:ea typeface="Calibri"/>
                <a:cs typeface="Times New Roman"/>
              </a:rPr>
              <a:t>He is not here, but is risen! Remember how He spoke to you when He was still in Galilee,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715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</TotalTime>
  <Words>249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Last Day Promises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Days Promises</dc:title>
  <dc:creator>new pc</dc:creator>
  <cp:lastModifiedBy>new pc</cp:lastModifiedBy>
  <cp:revision>2</cp:revision>
  <dcterms:created xsi:type="dcterms:W3CDTF">2016-04-03T01:47:58Z</dcterms:created>
  <dcterms:modified xsi:type="dcterms:W3CDTF">2016-04-03T02:26:08Z</dcterms:modified>
</cp:coreProperties>
</file>