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9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-62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Connect to 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First fruits </a:t>
            </a:r>
            <a:endParaRPr lang="en-US" sz="2400" b="1" dirty="0" smtClean="0"/>
          </a:p>
          <a:p>
            <a:r>
              <a:rPr lang="en-US" sz="2400" b="1" dirty="0" smtClean="0"/>
              <a:t>Generosity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919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6657" y="675169"/>
            <a:ext cx="7587343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5400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First </a:t>
            </a:r>
            <a:r>
              <a:rPr lang="en-US" sz="5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Fruit Facts</a:t>
            </a:r>
            <a:endParaRPr lang="en-US" sz="5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Honor the Lord</a:t>
            </a:r>
            <a:endParaRPr lang="en-US" sz="5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With Possessions</a:t>
            </a:r>
            <a:endParaRPr lang="en-US" sz="5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Tithe</a:t>
            </a:r>
            <a:endParaRPr lang="en-US" sz="5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Talent</a:t>
            </a:r>
            <a:endParaRPr lang="en-US" sz="5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Time</a:t>
            </a:r>
            <a:endParaRPr lang="en-US" sz="14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735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257" y="675169"/>
            <a:ext cx="10951029" cy="5144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First </a:t>
            </a:r>
            <a:r>
              <a:rPr lang="en-US" sz="4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Fruit Facts</a:t>
            </a:r>
            <a:endParaRPr lang="en-US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The </a:t>
            </a:r>
            <a:r>
              <a:rPr lang="en-US" sz="4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Best </a:t>
            </a:r>
            <a:endParaRPr lang="en-US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Exodus 23:19 Bring the best of the </a:t>
            </a:r>
            <a:r>
              <a:rPr lang="en-US" sz="4000" b="1" i="1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firstfruits</a:t>
            </a:r>
            <a:r>
              <a:rPr lang="en-US" sz="40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of your soil to the house of the Lord your God.</a:t>
            </a:r>
            <a:endParaRPr lang="en-US" sz="40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 Corinthians 15:20 But Christ has indeed been raised from the dead, the </a:t>
            </a:r>
            <a:r>
              <a:rPr lang="en-US" sz="4000" b="1" i="1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firstfruits</a:t>
            </a:r>
            <a:r>
              <a:rPr lang="en-US" sz="40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of those who have fallen asleep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01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71" y="675169"/>
            <a:ext cx="11223172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First </a:t>
            </a:r>
            <a:r>
              <a:rPr lang="en-US" sz="4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Fruit Facts</a:t>
            </a:r>
            <a:endParaRPr lang="en-US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400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Why First </a:t>
            </a:r>
            <a:r>
              <a:rPr lang="en-US" sz="4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fruits  Proverbs 3: 11 So your barns will be filled with plenty,  And your vats will overflow with new wine.</a:t>
            </a:r>
            <a:endParaRPr lang="en-US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Satisfied</a:t>
            </a:r>
            <a:endParaRPr lang="en-US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Abundantly</a:t>
            </a:r>
            <a:endParaRPr lang="en-US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Fresh</a:t>
            </a:r>
            <a:endParaRPr lang="en-US" sz="44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855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</TotalTime>
  <Words>95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 Boardroom</vt:lpstr>
      <vt:lpstr>Connect to Community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to Community</dc:title>
  <dc:creator>admin</dc:creator>
  <cp:lastModifiedBy>new pc</cp:lastModifiedBy>
  <cp:revision>6</cp:revision>
  <dcterms:created xsi:type="dcterms:W3CDTF">2016-04-10T11:28:21Z</dcterms:created>
  <dcterms:modified xsi:type="dcterms:W3CDTF">2016-04-23T22:46:42Z</dcterms:modified>
</cp:coreProperties>
</file>