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9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5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640B-2993-4A4D-AF5E-72B6FBD2C8C5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7BF33-23A4-4192-8CD9-C84D5917C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37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12:2  And do not be conformed to this world, but be transformed by the renewing of your mind, that you may prove what </a:t>
            </a:r>
            <a:r>
              <a:rPr lang="en-US" sz="44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good and acceptable and perfect will of God.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Transforming Relationships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4400" b="1" kern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life transforming relationship with Jesus Christ an others.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5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98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  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beseech you therefore, brethren, by the mercies of God, that you present your bodies a living sacrifice, holy, acceptable to God, </a:t>
            </a:r>
            <a:r>
              <a:rPr lang="en-US" sz="4800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</a:t>
            </a:r>
            <a:r>
              <a:rPr lang="en-US" sz="48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reasonable service. 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3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745736"/>
            <a:ext cx="6096000" cy="13249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transform?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Mercy of God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to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every Day Life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" y="0"/>
            <a:ext cx="896112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5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transform?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5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Mercy of God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5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to God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5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every Day Life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8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104" y="134112"/>
            <a:ext cx="8692896" cy="3933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Story of Hannah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Consistent in Prayer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Consecration in purpose</a:t>
            </a:r>
            <a:r>
              <a:rPr lang="en-US" sz="4400" dirty="0"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to Promise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4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Samuel 1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Helvetica</vt:lpstr>
      <vt:lpstr>Symbol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2016-05-08T12:40:50Z</dcterms:created>
  <dcterms:modified xsi:type="dcterms:W3CDTF">2016-05-08T12:57:50Z</dcterms:modified>
</cp:coreProperties>
</file>