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4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2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37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0933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22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8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45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80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4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9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7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7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3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7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6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9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84FA-9895-408C-8B3B-BB66F6BE7E26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BF9E-B265-470F-A2F5-E17226015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520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/>
              <a:t>People and Partnerships</a:t>
            </a:r>
          </a:p>
        </p:txBody>
      </p:sp>
    </p:spTree>
    <p:extLst>
      <p:ext uri="{BB962C8B-B14F-4D97-AF65-F5344CB8AC3E}">
        <p14:creationId xmlns:p14="http://schemas.microsoft.com/office/powerpoint/2010/main" val="108514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54063"/>
            <a:ext cx="12094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Connect verse for the week.</a:t>
            </a:r>
          </a:p>
        </p:txBody>
      </p:sp>
      <p:sp>
        <p:nvSpPr>
          <p:cNvPr id="3" name="Rectangle 2"/>
          <p:cNvSpPr/>
          <p:nvPr/>
        </p:nvSpPr>
        <p:spPr>
          <a:xfrm>
            <a:off x="97536" y="1609725"/>
            <a:ext cx="11980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aseline="30000" dirty="0"/>
              <a:t> 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536" y="1609725"/>
            <a:ext cx="11980164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3:16 - For God so loved the world that He gave His only begotten Son, that whoever believes in Him should not perish but have everlasting life.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2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81026"/>
            <a:ext cx="12192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Types of Peoples</a:t>
            </a:r>
          </a:p>
          <a:p>
            <a:pPr marL="800100" lvl="1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	Those that are Lost</a:t>
            </a:r>
          </a:p>
          <a:p>
            <a:pPr marL="1257300" lvl="2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	Do we care enough to search?</a:t>
            </a:r>
          </a:p>
          <a:p>
            <a:pPr marL="1257300" lvl="2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	Do we quit when its hard?</a:t>
            </a:r>
          </a:p>
          <a:p>
            <a:pPr marL="1257300" lvl="2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	Do we rejoice when found?</a:t>
            </a:r>
          </a:p>
          <a:p>
            <a:pPr marL="1714500" lvl="3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	Luke 15:4-7</a:t>
            </a:r>
          </a:p>
          <a:p>
            <a:pPr marL="1714500" lvl="3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000" b="1" kern="1400" dirty="0">
                <a:latin typeface="Times New Roman"/>
                <a:ea typeface="Times New Roman"/>
                <a:cs typeface="Times New Roman"/>
              </a:rPr>
              <a:t>	Luke 15:8-10</a:t>
            </a:r>
          </a:p>
        </p:txBody>
      </p:sp>
    </p:spTree>
    <p:extLst>
      <p:ext uri="{BB962C8B-B14F-4D97-AF65-F5344CB8AC3E}">
        <p14:creationId xmlns:p14="http://schemas.microsoft.com/office/powerpoint/2010/main" val="425073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5249" y="200025"/>
            <a:ext cx="10791825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Those who have wandered away.</a:t>
            </a:r>
          </a:p>
          <a:p>
            <a:pPr marL="800100" lvl="1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Do we look for them?</a:t>
            </a:r>
          </a:p>
          <a:p>
            <a:pPr marL="800100" lvl="1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Do we restore them?</a:t>
            </a:r>
          </a:p>
          <a:p>
            <a:pPr marL="800100" lvl="1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Do we blame them?</a:t>
            </a:r>
          </a:p>
          <a:p>
            <a:pPr marL="1257300" lvl="2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Luke 15:11-32</a:t>
            </a:r>
          </a:p>
        </p:txBody>
      </p:sp>
    </p:spTree>
    <p:extLst>
      <p:ext uri="{BB962C8B-B14F-4D97-AF65-F5344CB8AC3E}">
        <p14:creationId xmlns:p14="http://schemas.microsoft.com/office/powerpoint/2010/main" val="110811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5324" y="971550"/>
            <a:ext cx="10982325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Those who are His</a:t>
            </a:r>
          </a:p>
          <a:p>
            <a:pPr marL="800100" lvl="1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John 17:8-26</a:t>
            </a:r>
          </a:p>
          <a:p>
            <a:pPr marR="0" lvl="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4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619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325612"/>
            <a:ext cx="6096000" cy="32070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Why Partnerships</a:t>
            </a:r>
          </a:p>
          <a:p>
            <a:pPr marL="800100" lvl="1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Two are better than one.</a:t>
            </a:r>
          </a:p>
          <a:p>
            <a:pPr marL="1257300" lvl="2" indent="-342900" hangingPunct="0">
              <a:lnSpc>
                <a:spcPct val="115000"/>
              </a:lnSpc>
              <a:buFont typeface="Symbol"/>
              <a:buChar char=""/>
              <a:tabLst>
                <a:tab pos="457200" algn="l"/>
              </a:tabLst>
            </a:pPr>
            <a:r>
              <a:rPr lang="en-US" sz="4400" b="1" kern="1400" dirty="0">
                <a:latin typeface="Times New Roman"/>
                <a:ea typeface="Times New Roman"/>
                <a:cs typeface="Times New Roman"/>
              </a:rPr>
              <a:t>Eccl. 4:9-12</a:t>
            </a:r>
          </a:p>
        </p:txBody>
      </p:sp>
    </p:spTree>
    <p:extLst>
      <p:ext uri="{BB962C8B-B14F-4D97-AF65-F5344CB8AC3E}">
        <p14:creationId xmlns:p14="http://schemas.microsoft.com/office/powerpoint/2010/main" val="99066650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20</TotalTime>
  <Words>83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Aharoni</vt:lpstr>
      <vt:lpstr>Arial</vt:lpstr>
      <vt:lpstr>Arial Black</vt:lpstr>
      <vt:lpstr>Calibri</vt:lpstr>
      <vt:lpstr>Century Gothic</vt:lpstr>
      <vt:lpstr>Symbol</vt:lpstr>
      <vt:lpstr>Times New Roman</vt:lpstr>
      <vt:lpstr>Vapor Trail</vt:lpstr>
      <vt:lpstr>People and Partnerships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Worship</dc:title>
  <dc:creator>admin</dc:creator>
  <cp:lastModifiedBy>admin</cp:lastModifiedBy>
  <cp:revision>3</cp:revision>
  <dcterms:created xsi:type="dcterms:W3CDTF">2016-05-15T02:38:29Z</dcterms:created>
  <dcterms:modified xsi:type="dcterms:W3CDTF">2016-05-29T12:10:29Z</dcterms:modified>
</cp:coreProperties>
</file>